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127360"/>
            <a:ext cx="1528355" cy="14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7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8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127360"/>
            <a:ext cx="1528355" cy="14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4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8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3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5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7051-1B5E-400E-8200-61709E8C5AE0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3BC8-D325-43F8-9E3B-B5B1E6179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Web Technology</a:t>
            </a:r>
            <a:br>
              <a:rPr lang="en-US" sz="4000" b="1" dirty="0" smtClean="0"/>
            </a:br>
            <a:r>
              <a:rPr lang="en-US" sz="4000" b="1" smtClean="0"/>
              <a:t>Unit </a:t>
            </a:r>
            <a:r>
              <a:rPr lang="en-US" sz="4000" b="1" smtClean="0"/>
              <a:t>1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Introduction to HTML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By: 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Dr. Vipin Kumar</a:t>
            </a:r>
          </a:p>
          <a:p>
            <a:r>
              <a:rPr lang="en-US" dirty="0" smtClean="0"/>
              <a:t>Associate Processor, </a:t>
            </a:r>
          </a:p>
          <a:p>
            <a:r>
              <a:rPr lang="en-US" dirty="0" smtClean="0"/>
              <a:t>Department of Computer Applications, </a:t>
            </a:r>
          </a:p>
          <a:p>
            <a:r>
              <a:rPr lang="en-US" dirty="0" smtClean="0"/>
              <a:t>KIET Group of Institutions, NCR, Ghaziabad, UP,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is HTML?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is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used to create static web pages for web sites.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 Berners-Lee invented HTML in 1989.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It’s first official version launched in 1991.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2017, latest version HTML 5.2 has launched.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4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Main Features of HTML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22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used to describes the structure of a web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 elements are represented by Tags, which are human readable.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known browser supports HTML.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very simple to learn and use.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easily learn HTML programming in a few.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platform independent i.e. it works on all the operating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Structure of HTML page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&lt;!DOCTYPE html&gt;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&lt;title&gt;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is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Title &lt;/title&gt;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&lt;/head&gt;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&lt;body&gt;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&lt;h1&gt; This is a Heading &lt;/h1&gt;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&lt;p&gt; This is a Paragraph &lt;/p&gt;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&lt;/body&gt;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160" y="282965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Thank you!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Technology Unit 1 Introduction to HTML</vt:lpstr>
      <vt:lpstr>What is HTML?</vt:lpstr>
      <vt:lpstr>Main Features of HTML</vt:lpstr>
      <vt:lpstr>Structure of HTML page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lenovo</dc:creator>
  <cp:lastModifiedBy>GeniusVipin</cp:lastModifiedBy>
  <cp:revision>6</cp:revision>
  <dcterms:created xsi:type="dcterms:W3CDTF">2020-06-30T05:18:17Z</dcterms:created>
  <dcterms:modified xsi:type="dcterms:W3CDTF">2021-09-28T06:09:47Z</dcterms:modified>
</cp:coreProperties>
</file>