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45F8326-1A94-4A1C-8374-4BDA56324FA9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7C7F04C-FAC3-451E-8EA9-050F041BC31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188639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4400" b="1" dirty="0" smtClean="0">
                <a:solidFill>
                  <a:prstClr val="white"/>
                </a:solidFill>
                <a:latin typeface="Arial Rounded MT Bold" pitchFamily="34" charset="0"/>
              </a:rPr>
              <a:t>TYPES OF LINKING 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website consists of a number of web pages that give you access to related information . Hyperlink is the most powerful feature of world wide web 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12356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Internal Linking : when one part of a web page is linked to another section of the same page , it is called internal linking .</a:t>
            </a:r>
          </a:p>
          <a:p>
            <a:r>
              <a:rPr lang="en-IN" dirty="0" smtClean="0"/>
              <a:t>External Linking : When one page is linked to another web page or website , it is called </a:t>
            </a:r>
            <a:r>
              <a:rPr lang="en-IN" smtClean="0"/>
              <a:t>external linking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34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23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9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7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41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</TotalTime>
  <Words>78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</dc:creator>
  <cp:lastModifiedBy>RUCHI</cp:lastModifiedBy>
  <cp:revision>1</cp:revision>
  <dcterms:created xsi:type="dcterms:W3CDTF">2021-07-02T09:40:18Z</dcterms:created>
  <dcterms:modified xsi:type="dcterms:W3CDTF">2021-07-02T09:50:01Z</dcterms:modified>
</cp:coreProperties>
</file>