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17F546C-3634-440E-95FE-FD4D4488D487}">
          <p14:sldIdLst/>
        </p14:section>
        <p14:section name="Untitled Section" id="{D58A2685-45B6-474D-9A61-08A217312841}">
          <p14:sldIdLst>
            <p14:sldId id="261"/>
            <p14:sldId id="258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585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88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02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04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001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01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92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00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96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08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83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50EA-F5E1-4826-BFBC-86BAF4D6F57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64A6-68AC-4C75-8DB1-8342DE57E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36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lem" TargetMode="External"/><Relationship Id="rId7" Type="http://schemas.openxmlformats.org/officeDocument/2006/relationships/hyperlink" Target="https://en.wikipedia.org/wiki/Mechanical_puzzles" TargetMode="External"/><Relationship Id="rId2" Type="http://schemas.openxmlformats.org/officeDocument/2006/relationships/hyperlink" Target="https://en.wikipedia.org/wiki/G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nowledge" TargetMode="External"/><Relationship Id="rId5" Type="http://schemas.openxmlformats.org/officeDocument/2006/relationships/hyperlink" Target="https://en.wikipedia.org/wiki/Ingenuity" TargetMode="External"/><Relationship Id="rId4" Type="http://schemas.openxmlformats.org/officeDocument/2006/relationships/hyperlink" Target="https://en.wikipedia.org/wiki/To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7360"/>
            <a:ext cx="12048982" cy="5120640"/>
          </a:xfrm>
        </p:spPr>
        <p:txBody>
          <a:bodyPr>
            <a:noAutofit/>
          </a:bodyPr>
          <a:lstStyle/>
          <a:p>
            <a:r>
              <a:rPr lang="en-US" sz="3200" dirty="0" smtClean="0"/>
              <a:t>   TITLE-SLIDE </a:t>
            </a:r>
            <a:r>
              <a:rPr lang="en-US" sz="3200" dirty="0" smtClean="0"/>
              <a:t>PUZZLE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SUBMITTED </a:t>
            </a:r>
            <a:r>
              <a:rPr lang="en-US" sz="3200" dirty="0" smtClean="0"/>
              <a:t>BY-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/>
              <a:t>Name-</a:t>
            </a:r>
            <a:r>
              <a:rPr lang="en-US" sz="3200" dirty="0" err="1" smtClean="0"/>
              <a:t>Shubhi</a:t>
            </a:r>
            <a:r>
              <a:rPr lang="en-US" sz="3200" dirty="0" smtClean="0"/>
              <a:t> </a:t>
            </a:r>
            <a:r>
              <a:rPr lang="en-US" sz="3200" dirty="0" err="1" smtClean="0"/>
              <a:t>Agarwal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3200" dirty="0" smtClean="0"/>
              <a:t>Roll_no-23696622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Email id : </a:t>
            </a:r>
            <a:r>
              <a:rPr lang="en-US" sz="3200" dirty="0" smtClean="0"/>
              <a:t>shubhi.ag09</a:t>
            </a:r>
            <a:r>
              <a:rPr lang="en-US" sz="3200" dirty="0" smtClean="0"/>
              <a:t>@gmail.com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/>
              <a:t>SUBMITTED TO-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smtClean="0"/>
              <a:t>  Name-Mr. </a:t>
            </a:r>
            <a:r>
              <a:rPr lang="en-US" sz="3200" dirty="0" err="1" smtClean="0"/>
              <a:t>Apurv</a:t>
            </a:r>
            <a:r>
              <a:rPr lang="en-US" sz="3200" dirty="0" smtClean="0"/>
              <a:t> Gupta(IP Teacher)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smtClean="0"/>
              <a:t>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487" y="258184"/>
            <a:ext cx="11284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>
                <a:latin typeface="Algerian" pitchFamily="82" charset="0"/>
              </a:rPr>
              <a:t>BETHANY CONVENT SCHOOL</a:t>
            </a:r>
            <a:endParaRPr lang="en-US" sz="6000" b="1" u="sng" dirty="0">
              <a:latin typeface="Algerian" pitchFamily="82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328181" y="247425"/>
            <a:ext cx="1647825" cy="1954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8820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4" y="404314"/>
            <a:ext cx="3407229" cy="4970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4" y="1319348"/>
            <a:ext cx="10515599" cy="47810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puzzle</a:t>
            </a:r>
            <a:r>
              <a:rPr lang="en-US" dirty="0"/>
              <a:t> is a </a:t>
            </a:r>
            <a:r>
              <a:rPr lang="en-US" dirty="0">
                <a:hlinkClick r:id="rId2" tooltip="Game"/>
              </a:rPr>
              <a:t>game</a:t>
            </a:r>
            <a:r>
              <a:rPr lang="en-US" dirty="0"/>
              <a:t>, </a:t>
            </a:r>
            <a:r>
              <a:rPr lang="en-US" dirty="0">
                <a:hlinkClick r:id="rId3" tooltip="Problem"/>
              </a:rPr>
              <a:t>problem</a:t>
            </a:r>
            <a:r>
              <a:rPr lang="en-US" dirty="0"/>
              <a:t>, or </a:t>
            </a:r>
            <a:r>
              <a:rPr lang="en-US" dirty="0">
                <a:hlinkClick r:id="rId4" tooltip="Toy"/>
              </a:rPr>
              <a:t>toy</a:t>
            </a:r>
            <a:r>
              <a:rPr lang="en-US" dirty="0"/>
              <a:t> that tests a person's </a:t>
            </a:r>
            <a:r>
              <a:rPr lang="en-US" dirty="0">
                <a:hlinkClick r:id="rId5" tooltip="Ingenuity"/>
              </a:rPr>
              <a:t>ingenuity</a:t>
            </a:r>
            <a:r>
              <a:rPr lang="en-US" dirty="0"/>
              <a:t> or </a:t>
            </a:r>
            <a:r>
              <a:rPr lang="en-US" dirty="0">
                <a:hlinkClick r:id="rId6" tooltip="Knowledge"/>
              </a:rPr>
              <a:t>knowledge</a:t>
            </a:r>
            <a:r>
              <a:rPr lang="en-US" dirty="0"/>
              <a:t>. In a puzzle, the solver is expected to put pieces together in a logical way, in order to arrive at the correct or fun solution of the puzzle. There are different genres of puzzles, such as crossword puzzles, word-search puzzles, number puzzles, relational </a:t>
            </a:r>
            <a:r>
              <a:rPr lang="en-US" dirty="0" smtClean="0"/>
              <a:t>puzzles</a:t>
            </a:r>
            <a:r>
              <a:rPr lang="en-US" dirty="0"/>
              <a:t>, or logic puzzles</a:t>
            </a:r>
            <a:r>
              <a:rPr lang="en-US" dirty="0" smtClean="0"/>
              <a:t>.</a:t>
            </a:r>
          </a:p>
          <a:p>
            <a:r>
              <a:rPr lang="en-US" dirty="0"/>
              <a:t>Sliding puzzles are essentially two-dimensional in nature, even if the sliding is facilitated by mechanically interlinked pieces (like partially encaged marbles) or three-dimensional tokens. As this example shows, some sliding puzzles are </a:t>
            </a:r>
            <a:r>
              <a:rPr lang="en-US" dirty="0">
                <a:hlinkClick r:id="rId7" tooltip="Mechanical puzzles"/>
              </a:rPr>
              <a:t>mechanical puzzles</a:t>
            </a:r>
            <a:r>
              <a:rPr lang="en-US" dirty="0"/>
              <a:t>. However, the mechanical fixtures are usually not essential to these puzzles; the parts could as well be tokens on a flat board that are moved according to certain rules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7741" y="1538242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xmlns="" val="251015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" y="287383"/>
            <a:ext cx="1970316" cy="49638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1" y="966651"/>
            <a:ext cx="11166567" cy="5721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MODULE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In My project there are three modules.</a:t>
            </a:r>
          </a:p>
          <a:p>
            <a:pPr marL="0" indent="0">
              <a:buNone/>
            </a:pPr>
            <a:r>
              <a:rPr lang="en-US" sz="2400" dirty="0" smtClean="0"/>
              <a:t>     first module      :      Game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Second module :     game_1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Third module     :     game_2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fourth module   :     game_3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in those modules RANDOM function is use to generate random no In boxes.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All the randomly generated no’s are put  in a list a list.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in those module there are two functions:</a:t>
            </a:r>
          </a:p>
          <a:p>
            <a:pPr marL="0" indent="0">
              <a:buNone/>
            </a:pPr>
            <a:r>
              <a:rPr lang="en-US" sz="2400" dirty="0" smtClean="0"/>
              <a:t>First is game() function which display the board of game and game is ready to play.</a:t>
            </a:r>
          </a:p>
          <a:p>
            <a:pPr marL="0" indent="0">
              <a:buNone/>
            </a:pPr>
            <a:r>
              <a:rPr lang="en-US" sz="2400" dirty="0" smtClean="0"/>
              <a:t>Second function() is win(),this function check the winning combination and ends the game.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459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9023" cy="706029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In game there are boxes which have random no. player has to choose box no to move the box not the no which are display on the box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1217907"/>
            <a:ext cx="10515600" cy="4883740"/>
          </a:xfrm>
        </p:spPr>
        <p:txBody>
          <a:bodyPr/>
          <a:lstStyle/>
          <a:p>
            <a:r>
              <a:rPr lang="en-US" dirty="0" smtClean="0"/>
              <a:t>For example: if we want to move no 4 so we have to choose the box no that is 8 then box 8 is moved to the place of box 9 and box 9 take the place of box 8.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6263049"/>
              </p:ext>
            </p:extLst>
          </p:nvPr>
        </p:nvGraphicFramePr>
        <p:xfrm>
          <a:off x="2965268" y="2756264"/>
          <a:ext cx="6283236" cy="3162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12">
                  <a:extLst>
                    <a:ext uri="{9D8B030D-6E8A-4147-A177-3AD203B41FA5}">
                      <a16:colId xmlns:a16="http://schemas.microsoft.com/office/drawing/2014/main" xmlns="" val="25402288"/>
                    </a:ext>
                  </a:extLst>
                </a:gridCol>
                <a:gridCol w="2094412">
                  <a:extLst>
                    <a:ext uri="{9D8B030D-6E8A-4147-A177-3AD203B41FA5}">
                      <a16:colId xmlns:a16="http://schemas.microsoft.com/office/drawing/2014/main" xmlns="" val="3426676862"/>
                    </a:ext>
                  </a:extLst>
                </a:gridCol>
                <a:gridCol w="2094412">
                  <a:extLst>
                    <a:ext uri="{9D8B030D-6E8A-4147-A177-3AD203B41FA5}">
                      <a16:colId xmlns:a16="http://schemas.microsoft.com/office/drawing/2014/main" xmlns="" val="2457056531"/>
                    </a:ext>
                  </a:extLst>
                </a:gridCol>
              </a:tblGrid>
              <a:tr h="1165133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sz="2000" dirty="0" smtClean="0"/>
                        <a:t>BOX_1</a:t>
                      </a:r>
                    </a:p>
                    <a:p>
                      <a:r>
                        <a:rPr lang="en-US" sz="2000" baseline="0" dirty="0" smtClean="0"/>
                        <a:t>          </a:t>
                      </a:r>
                      <a:r>
                        <a:rPr lang="en-US" sz="3600" baseline="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BOX_2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sz="3200" dirty="0" smtClean="0"/>
                        <a:t>7</a:t>
                      </a:r>
                    </a:p>
                    <a:p>
                      <a:r>
                        <a:rPr lang="en-US" baseline="0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BOX_3</a:t>
                      </a:r>
                    </a:p>
                    <a:p>
                      <a:r>
                        <a:rPr lang="en-US" dirty="0" smtClean="0"/>
                        <a:t>           </a:t>
                      </a:r>
                      <a:r>
                        <a:rPr lang="en-US" sz="3200" dirty="0" smtClean="0"/>
                        <a:t> 6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6903811"/>
                  </a:ext>
                </a:extLst>
              </a:tr>
              <a:tr h="99868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BOX_3</a:t>
                      </a:r>
                    </a:p>
                    <a:p>
                      <a:r>
                        <a:rPr lang="en-US" sz="3200" dirty="0" smtClean="0"/>
                        <a:t>       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</a:t>
                      </a:r>
                      <a:r>
                        <a:rPr lang="en-US" dirty="0" smtClean="0"/>
                        <a:t>BOX_5</a:t>
                      </a:r>
                    </a:p>
                    <a:p>
                      <a:r>
                        <a:rPr lang="en-US" dirty="0" smtClean="0"/>
                        <a:t>            </a:t>
                      </a:r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BOX_6</a:t>
                      </a:r>
                    </a:p>
                    <a:p>
                      <a:r>
                        <a:rPr lang="en-US" dirty="0" smtClean="0"/>
                        <a:t>           </a:t>
                      </a:r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408004"/>
                  </a:ext>
                </a:extLst>
              </a:tr>
              <a:tr h="99868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BOX_7</a:t>
                      </a:r>
                    </a:p>
                    <a:p>
                      <a:r>
                        <a:rPr lang="en-US" dirty="0" smtClean="0"/>
                        <a:t>          </a:t>
                      </a:r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BOX_8</a:t>
                      </a:r>
                    </a:p>
                    <a:p>
                      <a:r>
                        <a:rPr lang="en-US" sz="3200" dirty="0" smtClean="0"/>
                        <a:t>      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BOX_9</a:t>
                      </a:r>
                    </a:p>
                    <a:p>
                      <a:r>
                        <a:rPr lang="en-US" sz="2800" dirty="0" smtClean="0"/>
                        <a:t>    empty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945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4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143"/>
            <a:ext cx="10515600" cy="2142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 conditions:</a:t>
            </a:r>
            <a:br>
              <a:rPr lang="en-US" dirty="0" smtClean="0"/>
            </a:br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3600" dirty="0" smtClean="0"/>
              <a:t>2X2                       3X3                                       4X4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4039505"/>
              </p:ext>
            </p:extLst>
          </p:nvPr>
        </p:nvGraphicFramePr>
        <p:xfrm>
          <a:off x="237308" y="3076304"/>
          <a:ext cx="1761310" cy="176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55">
                  <a:extLst>
                    <a:ext uri="{9D8B030D-6E8A-4147-A177-3AD203B41FA5}">
                      <a16:colId xmlns:a16="http://schemas.microsoft.com/office/drawing/2014/main" xmlns="" val="331152880"/>
                    </a:ext>
                  </a:extLst>
                </a:gridCol>
                <a:gridCol w="880655">
                  <a:extLst>
                    <a:ext uri="{9D8B030D-6E8A-4147-A177-3AD203B41FA5}">
                      <a16:colId xmlns:a16="http://schemas.microsoft.com/office/drawing/2014/main" xmlns="" val="202810674"/>
                    </a:ext>
                  </a:extLst>
                </a:gridCol>
              </a:tblGrid>
              <a:tr h="88174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4674504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67170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3138477"/>
              </p:ext>
            </p:extLst>
          </p:nvPr>
        </p:nvGraphicFramePr>
        <p:xfrm>
          <a:off x="6283232" y="3051385"/>
          <a:ext cx="5199020" cy="204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755">
                  <a:extLst>
                    <a:ext uri="{9D8B030D-6E8A-4147-A177-3AD203B41FA5}">
                      <a16:colId xmlns:a16="http://schemas.microsoft.com/office/drawing/2014/main" xmlns="" val="4260327236"/>
                    </a:ext>
                  </a:extLst>
                </a:gridCol>
                <a:gridCol w="1299755">
                  <a:extLst>
                    <a:ext uri="{9D8B030D-6E8A-4147-A177-3AD203B41FA5}">
                      <a16:colId xmlns:a16="http://schemas.microsoft.com/office/drawing/2014/main" xmlns="" val="1971654334"/>
                    </a:ext>
                  </a:extLst>
                </a:gridCol>
                <a:gridCol w="1299755">
                  <a:extLst>
                    <a:ext uri="{9D8B030D-6E8A-4147-A177-3AD203B41FA5}">
                      <a16:colId xmlns:a16="http://schemas.microsoft.com/office/drawing/2014/main" xmlns="" val="3181300023"/>
                    </a:ext>
                  </a:extLst>
                </a:gridCol>
                <a:gridCol w="1299755">
                  <a:extLst>
                    <a:ext uri="{9D8B030D-6E8A-4147-A177-3AD203B41FA5}">
                      <a16:colId xmlns:a16="http://schemas.microsoft.com/office/drawing/2014/main" xmlns="" val="514732621"/>
                    </a:ext>
                  </a:extLst>
                </a:gridCol>
              </a:tblGrid>
              <a:tr h="51078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374868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684856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baseline="0" dirty="0" smtClean="0"/>
                        <a:t>   1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2434370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empty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481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3963751"/>
              </p:ext>
            </p:extLst>
          </p:nvPr>
        </p:nvGraphicFramePr>
        <p:xfrm>
          <a:off x="2521130" y="3051385"/>
          <a:ext cx="3422472" cy="178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824">
                  <a:extLst>
                    <a:ext uri="{9D8B030D-6E8A-4147-A177-3AD203B41FA5}">
                      <a16:colId xmlns:a16="http://schemas.microsoft.com/office/drawing/2014/main" xmlns="" val="3671855496"/>
                    </a:ext>
                  </a:extLst>
                </a:gridCol>
                <a:gridCol w="1140824">
                  <a:extLst>
                    <a:ext uri="{9D8B030D-6E8A-4147-A177-3AD203B41FA5}">
                      <a16:colId xmlns:a16="http://schemas.microsoft.com/office/drawing/2014/main" xmlns="" val="481133898"/>
                    </a:ext>
                  </a:extLst>
                </a:gridCol>
                <a:gridCol w="1140824">
                  <a:extLst>
                    <a:ext uri="{9D8B030D-6E8A-4147-A177-3AD203B41FA5}">
                      <a16:colId xmlns:a16="http://schemas.microsoft.com/office/drawing/2014/main" xmlns="" val="3214898860"/>
                    </a:ext>
                  </a:extLst>
                </a:gridCol>
              </a:tblGrid>
              <a:tr h="59613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9521673"/>
                  </a:ext>
                </a:extLst>
              </a:tr>
              <a:tr h="59613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0653446"/>
                  </a:ext>
                </a:extLst>
              </a:tr>
              <a:tr h="59613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33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64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2084" y="2967335"/>
            <a:ext cx="3787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04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289</Words>
  <Application>Microsoft Office PowerPoint</Application>
  <PresentationFormat>Custom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TITLE-SLIDE PUZZLE    SUBMITTED BY-    Name-Shubhi Agarwal    Roll_no-23696622    Email id : shubhi.ag09@gmail.com    SUBMITTED TO-    Name-Mr. Apurv Gupta(IP Teacher)       </vt:lpstr>
      <vt:lpstr>About project:</vt:lpstr>
      <vt:lpstr>For example:</vt:lpstr>
      <vt:lpstr>Project:</vt:lpstr>
      <vt:lpstr>In game there are boxes which have random no. player has to choose box no to move the box not the no which are display on the box. </vt:lpstr>
      <vt:lpstr>Win conditions:               2X2                       3X3                                       4X4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</dc:creator>
  <cp:lastModifiedBy>SAI RAM</cp:lastModifiedBy>
  <cp:revision>17</cp:revision>
  <dcterms:created xsi:type="dcterms:W3CDTF">2019-07-07T15:19:49Z</dcterms:created>
  <dcterms:modified xsi:type="dcterms:W3CDTF">2020-01-22T06:27:18Z</dcterms:modified>
</cp:coreProperties>
</file>