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schemas.openxmlformats.org/officeDocument/2006/relationships/font" Target="fonts/Average-regular.fnt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8799739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8799739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88c2e36fa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88c2e36fa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88c2e36fa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88c2e36fa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88c2e36f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88c2e36f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87997393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87997393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88c2e36f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88c2e36f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233800" y="291050"/>
            <a:ext cx="5002500" cy="21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CSYE 6200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Presentation</a:t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5083950" y="3064950"/>
            <a:ext cx="37116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04"/>
              <a:t>Made By :</a:t>
            </a:r>
            <a:endParaRPr sz="1604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rPr lang="en-GB" sz="1604"/>
              <a:t>Makarand Madhavi</a:t>
            </a:r>
            <a:endParaRPr sz="1604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rPr lang="en-GB" sz="1604"/>
              <a:t>Pranav Khismatrao</a:t>
            </a:r>
            <a:endParaRPr sz="1604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rPr lang="en-GB" sz="1604"/>
              <a:t>Yash Sah</a:t>
            </a:r>
            <a:endParaRPr sz="1604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rPr lang="en-GB" sz="1604"/>
              <a:t>Neha Rastogi</a:t>
            </a:r>
            <a:endParaRPr sz="1604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rPr lang="en-GB" sz="1604"/>
              <a:t>Shubhi Miradwal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935"/>
              <a:buNone/>
            </a:pPr>
            <a:r>
              <a:t/>
            </a:r>
            <a:endParaRPr sz="1604"/>
          </a:p>
        </p:txBody>
      </p:sp>
      <p:sp>
        <p:nvSpPr>
          <p:cNvPr id="196" name="Google Shape;196;p17"/>
          <p:cNvSpPr txBox="1"/>
          <p:nvPr>
            <p:ph type="ctrTitle"/>
          </p:nvPr>
        </p:nvSpPr>
        <p:spPr>
          <a:xfrm>
            <a:off x="3991925" y="2320250"/>
            <a:ext cx="44472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CRM Model for a Bank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645300" y="1833775"/>
            <a:ext cx="5437500" cy="18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Thank you!</a:t>
            </a:r>
            <a:endParaRPr sz="4000"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645300" y="2644025"/>
            <a:ext cx="30633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297500" y="1021650"/>
            <a:ext cx="70389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Contents</a:t>
            </a:r>
            <a:endParaRPr sz="2800"/>
          </a:p>
        </p:txBody>
      </p:sp>
      <p:sp>
        <p:nvSpPr>
          <p:cNvPr id="202" name="Google Shape;202;p18"/>
          <p:cNvSpPr txBox="1"/>
          <p:nvPr/>
        </p:nvSpPr>
        <p:spPr>
          <a:xfrm>
            <a:off x="1294301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294301" y="24230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UML Class Diagram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294300" y="2748575"/>
            <a:ext cx="4060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Team Members and their Contributions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294301" y="3074077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Technology Used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1294301" y="3399577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Applied Learning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1294298" y="37250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Future Enhancements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4443276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4443276" y="2426100"/>
            <a:ext cx="30183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4443276" y="37250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1297500" y="1162575"/>
            <a:ext cx="70389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Developed a full stack Banking application with multiple functionalities for Customers and Relationship Managers with the help of Object Oriented Design Principles in Java.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100" y="71900"/>
            <a:ext cx="6315001" cy="656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533875" y="2063850"/>
            <a:ext cx="219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Lato"/>
                <a:ea typeface="Lato"/>
                <a:cs typeface="Lato"/>
                <a:sym typeface="Lato"/>
              </a:rPr>
              <a:t>UML Diagram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1107000" y="1021675"/>
            <a:ext cx="7809300" cy="396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Enroll customers and accounts: capture data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lphaL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– name, age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lphaL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– address, phone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lphaL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– GUI and CSV file input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Add transactions (for every account)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Generate monthly statement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lphaL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Generate statement CSV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Assign Relationship managers to accounts according to rules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Assign RM/account/customer Groups to bank branch according to rules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Track annual employee review (Relationship Manager review)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 by Each Team Member</a:t>
            </a:r>
            <a:endParaRPr/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905625" y="1009900"/>
            <a:ext cx="7802400" cy="4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10">
              <a:latin typeface="Arial"/>
              <a:ea typeface="Arial"/>
              <a:cs typeface="Arial"/>
              <a:sym typeface="Arial"/>
            </a:endParaRPr>
          </a:p>
          <a:p>
            <a:pPr indent="-3196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34"/>
              <a:buAutoNum type="arabicParenR"/>
            </a:pPr>
            <a:r>
              <a:rPr b="1" lang="en-GB" sz="1433"/>
              <a:t>Makarand: </a:t>
            </a:r>
            <a:r>
              <a:rPr lang="en-GB" sz="1433"/>
              <a:t>- Micronaut Rest API - singleton factory design pattern, Customer facing Website Integration</a:t>
            </a:r>
            <a:endParaRPr sz="1433"/>
          </a:p>
          <a:p>
            <a:pPr indent="-319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arenR"/>
            </a:pPr>
            <a:r>
              <a:rPr b="1" lang="en-GB" sz="1433"/>
              <a:t>Pranav:</a:t>
            </a:r>
            <a:r>
              <a:rPr lang="en-GB" sz="1433"/>
              <a:t> - Implemented Account functionalities - creation and updation using Factories</a:t>
            </a:r>
            <a:endParaRPr sz="1433"/>
          </a:p>
          <a:p>
            <a:pPr indent="-319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arenR"/>
            </a:pPr>
            <a:r>
              <a:rPr b="1" lang="en-GB" sz="1433"/>
              <a:t>Neha:</a:t>
            </a:r>
            <a:r>
              <a:rPr lang="en-GB" sz="1433"/>
              <a:t> - Customer Facing GUI creation , account statement creation by parsing transaction and writing csv files</a:t>
            </a:r>
            <a:endParaRPr sz="1433"/>
          </a:p>
          <a:p>
            <a:pPr indent="-319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arenR"/>
            </a:pPr>
            <a:r>
              <a:rPr b="1" lang="en-GB" sz="1433"/>
              <a:t>Yash:</a:t>
            </a:r>
            <a:r>
              <a:rPr lang="en-GB" sz="1433"/>
              <a:t> - Implemented Reports functionalities using JavaFx. Added multiple CSS Styling using Java Fx. Creation of Customers using Java and Micronaut. Updation and testing of Data in Database.</a:t>
            </a:r>
            <a:endParaRPr sz="1433"/>
          </a:p>
          <a:p>
            <a:pPr indent="-319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arenR"/>
            </a:pPr>
            <a:r>
              <a:rPr b="1" lang="en-GB" sz="1433"/>
              <a:t>Shubhi:</a:t>
            </a:r>
            <a:r>
              <a:rPr lang="en-GB" sz="1433"/>
              <a:t> -Implemented Transaction Functionality using JavaFX. Creation of Relationship Manager using Java and Micronaut.</a:t>
            </a:r>
            <a:endParaRPr sz="1433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Used</a:t>
            </a:r>
            <a:endParaRPr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1297500" y="1009900"/>
            <a:ext cx="61458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Language , Frameworks and External Libraries: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Java 17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Micronaut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JavaFx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Aerospike Java Client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Lombok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Aerospike - Running on a docker container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FrontEnd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JavaFx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HTML, CSS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 Bootstrap</a:t>
            </a:r>
            <a:endParaRPr sz="1400"/>
          </a:p>
        </p:txBody>
      </p:sp>
      <p:sp>
        <p:nvSpPr>
          <p:cNvPr id="242" name="Google Shape;242;p23"/>
          <p:cNvSpPr/>
          <p:nvPr/>
        </p:nvSpPr>
        <p:spPr>
          <a:xfrm>
            <a:off x="7040600" y="3923575"/>
            <a:ext cx="2106350" cy="1222450"/>
          </a:xfrm>
          <a:custGeom>
            <a:rect b="b" l="l" r="r" t="t"/>
            <a:pathLst>
              <a:path extrusionOk="0" h="48898" w="84254">
                <a:moveTo>
                  <a:pt x="0" y="0"/>
                </a:moveTo>
                <a:lnTo>
                  <a:pt x="50319" y="0"/>
                </a:lnTo>
                <a:lnTo>
                  <a:pt x="84254" y="33935"/>
                </a:lnTo>
                <a:lnTo>
                  <a:pt x="84254" y="48898"/>
                </a:lnTo>
                <a:lnTo>
                  <a:pt x="48798" y="48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1297500" y="232425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Lesson Learning </a:t>
            </a:r>
            <a:endParaRPr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1297500" y="957950"/>
            <a:ext cx="56097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Java Inheritance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Implemented API Design 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Implemented Singleton Factory Design Pattern and GOF Factory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Sorting using Comparable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Writing CSV Files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1338025" y="36361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187537" y="36361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5040797" y="36361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4"/>
          <p:cNvSpPr txBox="1"/>
          <p:nvPr>
            <p:ph type="title"/>
          </p:nvPr>
        </p:nvSpPr>
        <p:spPr>
          <a:xfrm>
            <a:off x="1338025" y="2140375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Outside</a:t>
            </a:r>
            <a:r>
              <a:rPr lang="en-GB"/>
              <a:t> Research Learning </a:t>
            </a:r>
            <a:endParaRPr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1449900" y="2738875"/>
            <a:ext cx="56097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Create GUI using JavaFx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External Libraries - Aerospike Java Client, AeroMapper object Mapper, Jackson json data binding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Micronaut MVC architecture - Singleton Controller-Service-Repository model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REST api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</a:t>
            </a:r>
            <a:r>
              <a:rPr lang="en-GB"/>
              <a:t> Enhancements</a:t>
            </a:r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Add more account types including loan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Add more customer types like individual-corporate,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UI can have more input features.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