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3" autoAdjust="0"/>
    <p:restoredTop sz="94685" autoAdjust="0"/>
  </p:normalViewPr>
  <p:slideViewPr>
    <p:cSldViewPr>
      <p:cViewPr varScale="1">
        <p:scale>
          <a:sx n="61" d="100"/>
          <a:sy n="61" d="100"/>
        </p:scale>
        <p:origin x="-91" y="-4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14616B-D825-4C38-9F31-B365C9F9E9AE}" type="doc">
      <dgm:prSet loTypeId="urn:microsoft.com/office/officeart/2005/8/layout/vList3" loCatId="list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D0F31D72-FE17-4398-8E8E-FC710ACCE62C}">
      <dgm:prSet phldrT="[Text]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Introduction</a:t>
          </a:r>
          <a:endParaRPr lang="en-US" b="1" cap="none" spc="0" dirty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3D66A525-4F08-46D1-BEB8-8EBF71BAE24C}" type="parTrans" cxnId="{780F614F-BCF7-4355-8CC2-5BF48758EC06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3FDDF250-1DE2-4EBE-982C-18220E244E86}" type="sibTrans" cxnId="{780F614F-BCF7-4355-8CC2-5BF48758EC06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28580E84-D797-4608-A60A-232D062B3148}">
      <dgm:prSet phldrT="[Text]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Evolution of different generation</a:t>
          </a:r>
          <a:endParaRPr lang="en-US" b="1" cap="none" spc="0" dirty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139EF8D6-AC49-4857-802D-B7AC4D9F3254}" type="parTrans" cxnId="{21265B21-2840-44DA-82C9-A4E6EADF23A3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DA8FF449-08DC-41DE-81E0-12F8DB34D3BD}" type="sibTrans" cxnId="{21265B21-2840-44DA-82C9-A4E6EADF23A3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200E0D24-B2E1-4A1C-B28E-52C65FA8D34A}">
      <dgm:prSet phldrT="[Text]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5G vision</a:t>
          </a:r>
          <a:endParaRPr lang="en-US" b="1" cap="none" spc="0" dirty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F9AA5A8F-7BA0-4169-8C7E-7B20AB795A15}" type="parTrans" cxnId="{94B414E3-CB30-42D2-B743-481204ECA30E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AD11FBDA-1AEC-41C0-9B99-94D2863EE2F5}" type="sibTrans" cxnId="{94B414E3-CB30-42D2-B743-481204ECA30E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B97DA4D9-4E4C-41D3-9CD4-14FC59AB6C53}">
      <dgm:prSet phldrT="[Text]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Need of 5G</a:t>
          </a:r>
          <a:endParaRPr lang="en-US" b="1" cap="none" spc="0" dirty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F19B2FB5-C60A-4734-921F-578EFF55F574}" type="parTrans" cxnId="{F460E436-0C51-4138-8700-46CE9AA52BB8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167F89C7-43C2-4034-BD12-5EB97E626EC1}" type="sibTrans" cxnId="{F460E436-0C51-4138-8700-46CE9AA52BB8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AFD76E90-C754-4E86-8112-8F7364F621DB}">
      <dgm:prSet phldrT="[Text]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Architecture</a:t>
          </a:r>
          <a:endParaRPr lang="en-US" b="1" cap="none" spc="0" dirty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100026CB-DEB3-4676-9968-C41BD5ABA569}" type="parTrans" cxnId="{556AE202-BE64-488F-94F7-28434FFC4688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ED0D17CE-7BF4-449C-9B91-D22989AF948F}" type="sibTrans" cxnId="{556AE202-BE64-488F-94F7-28434FFC4688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8376AB82-1F8E-4D21-8DAE-27106F05AECE}">
      <dgm:prSet phldrT="[Text]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Hardware &amp; Software required</a:t>
          </a:r>
          <a:endParaRPr lang="en-US" b="1" cap="none" spc="0" dirty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3E46B21A-19B5-4130-B9E0-8B8F522C4A98}" type="parTrans" cxnId="{6E751FEA-9552-46B2-98DB-F232BA8889F6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58B0EE5E-2419-4F1D-BB40-EC8D63534E7B}" type="sibTrans" cxnId="{6E751FEA-9552-46B2-98DB-F232BA8889F6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CDC55B79-9FEA-4BF0-8B76-2E362C238D55}">
      <dgm:prSet phldrT="[Text]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Features</a:t>
          </a:r>
          <a:endParaRPr lang="en-US" b="1" cap="none" spc="0" dirty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51E42999-2494-4504-8420-91ADF75E447E}" type="parTrans" cxnId="{E467ED3C-3372-4060-BC3D-79368DD2EF9E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9F7D639D-CBAE-43BF-9F9C-972C4979257A}" type="sibTrans" cxnId="{E467ED3C-3372-4060-BC3D-79368DD2EF9E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DCD49169-C6B3-4AB0-B61C-1EAD59E8EDB9}">
      <dgm:prSet phldrT="[Text]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Advantages &amp; disadvantages</a:t>
          </a:r>
          <a:endParaRPr lang="en-US" b="1" cap="none" spc="0" dirty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605D0484-C301-43B0-94AE-36C6BF1A260D}" type="parTrans" cxnId="{884B2250-2116-4AF9-BDC9-DD8DE7E57F92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A7EB3627-594A-4D59-B5FD-6DB996A50681}" type="sibTrans" cxnId="{884B2250-2116-4AF9-BDC9-DD8DE7E57F92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l"/>
          <a:endParaRPr lang="en-US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90A224B6-E85A-4B31-9515-7449D5D9F3BB}" type="pres">
      <dgm:prSet presAssocID="{8714616B-D825-4C38-9F31-B365C9F9E9A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B0F6EE-E079-48F5-94C8-4B4BC157D080}" type="pres">
      <dgm:prSet presAssocID="{D0F31D72-FE17-4398-8E8E-FC710ACCE62C}" presName="composite" presStyleCnt="0"/>
      <dgm:spPr/>
    </dgm:pt>
    <dgm:pt modelId="{71A51AF1-E023-40B9-94EE-D0F812D14E98}" type="pres">
      <dgm:prSet presAssocID="{D0F31D72-FE17-4398-8E8E-FC710ACCE62C}" presName="imgShp" presStyleLbl="fgImgPlace1" presStyleIdx="0" presStyleCnt="8"/>
      <dgm:spPr/>
    </dgm:pt>
    <dgm:pt modelId="{EE48001F-97AE-40AF-8071-AC734A9904B7}" type="pres">
      <dgm:prSet presAssocID="{D0F31D72-FE17-4398-8E8E-FC710ACCE62C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BE624-B66C-43DA-8EEC-85109B27C1AE}" type="pres">
      <dgm:prSet presAssocID="{3FDDF250-1DE2-4EBE-982C-18220E244E86}" presName="spacing" presStyleCnt="0"/>
      <dgm:spPr/>
    </dgm:pt>
    <dgm:pt modelId="{923FBCFC-9F59-4137-8DF5-9893A41A48F9}" type="pres">
      <dgm:prSet presAssocID="{28580E84-D797-4608-A60A-232D062B3148}" presName="composite" presStyleCnt="0"/>
      <dgm:spPr/>
    </dgm:pt>
    <dgm:pt modelId="{168A9DD8-A614-49C4-A9F0-501E3C664D7F}" type="pres">
      <dgm:prSet presAssocID="{28580E84-D797-4608-A60A-232D062B3148}" presName="imgShp" presStyleLbl="fgImgPlace1" presStyleIdx="1" presStyleCnt="8"/>
      <dgm:spPr/>
    </dgm:pt>
    <dgm:pt modelId="{956DCDBD-C1D4-4204-A5C4-CC48D3698D41}" type="pres">
      <dgm:prSet presAssocID="{28580E84-D797-4608-A60A-232D062B3148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972A3-A294-449F-BA69-D9FDC6ADF603}" type="pres">
      <dgm:prSet presAssocID="{DA8FF449-08DC-41DE-81E0-12F8DB34D3BD}" presName="spacing" presStyleCnt="0"/>
      <dgm:spPr/>
    </dgm:pt>
    <dgm:pt modelId="{0B99FE65-36E6-4310-A93E-041E7CD43D15}" type="pres">
      <dgm:prSet presAssocID="{200E0D24-B2E1-4A1C-B28E-52C65FA8D34A}" presName="composite" presStyleCnt="0"/>
      <dgm:spPr/>
    </dgm:pt>
    <dgm:pt modelId="{18EE2765-C99E-4AC5-B0E5-1B14B3FA8061}" type="pres">
      <dgm:prSet presAssocID="{200E0D24-B2E1-4A1C-B28E-52C65FA8D34A}" presName="imgShp" presStyleLbl="fgImgPlace1" presStyleIdx="2" presStyleCnt="8"/>
      <dgm:spPr/>
    </dgm:pt>
    <dgm:pt modelId="{724DE44B-0C7F-45F2-82D5-50F729059E0A}" type="pres">
      <dgm:prSet presAssocID="{200E0D24-B2E1-4A1C-B28E-52C65FA8D34A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4F092-CFA8-4466-A63E-C9D6A0AD7A88}" type="pres">
      <dgm:prSet presAssocID="{AD11FBDA-1AEC-41C0-9B99-94D2863EE2F5}" presName="spacing" presStyleCnt="0"/>
      <dgm:spPr/>
    </dgm:pt>
    <dgm:pt modelId="{17EBB009-5402-487C-8ADE-AD25CE2EAFB2}" type="pres">
      <dgm:prSet presAssocID="{B97DA4D9-4E4C-41D3-9CD4-14FC59AB6C53}" presName="composite" presStyleCnt="0"/>
      <dgm:spPr/>
    </dgm:pt>
    <dgm:pt modelId="{358F4347-F54D-4BA2-8132-26F7E7077020}" type="pres">
      <dgm:prSet presAssocID="{B97DA4D9-4E4C-41D3-9CD4-14FC59AB6C53}" presName="imgShp" presStyleLbl="fgImgPlace1" presStyleIdx="3" presStyleCnt="8"/>
      <dgm:spPr/>
    </dgm:pt>
    <dgm:pt modelId="{8D8ABF84-9C74-4472-9838-FECB295F72B8}" type="pres">
      <dgm:prSet presAssocID="{B97DA4D9-4E4C-41D3-9CD4-14FC59AB6C53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36C6E-FBC1-409A-AAAF-65B9E2EE31B2}" type="pres">
      <dgm:prSet presAssocID="{167F89C7-43C2-4034-BD12-5EB97E626EC1}" presName="spacing" presStyleCnt="0"/>
      <dgm:spPr/>
    </dgm:pt>
    <dgm:pt modelId="{5F8E7AF6-26DB-4786-8B9E-207092FB42FD}" type="pres">
      <dgm:prSet presAssocID="{AFD76E90-C754-4E86-8112-8F7364F621DB}" presName="composite" presStyleCnt="0"/>
      <dgm:spPr/>
    </dgm:pt>
    <dgm:pt modelId="{88E3FA71-F6AC-4A92-999F-D9182AF57E77}" type="pres">
      <dgm:prSet presAssocID="{AFD76E90-C754-4E86-8112-8F7364F621DB}" presName="imgShp" presStyleLbl="fgImgPlace1" presStyleIdx="4" presStyleCnt="8"/>
      <dgm:spPr/>
    </dgm:pt>
    <dgm:pt modelId="{B5BA0D06-5A57-472B-95C9-018ADEAD7F12}" type="pres">
      <dgm:prSet presAssocID="{AFD76E90-C754-4E86-8112-8F7364F621DB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F7BE3-45C0-4C5A-BE73-337BDCC7986A}" type="pres">
      <dgm:prSet presAssocID="{ED0D17CE-7BF4-449C-9B91-D22989AF948F}" presName="spacing" presStyleCnt="0"/>
      <dgm:spPr/>
    </dgm:pt>
    <dgm:pt modelId="{05320E95-00F6-4B6B-8A1A-6D8DDA37A2B4}" type="pres">
      <dgm:prSet presAssocID="{8376AB82-1F8E-4D21-8DAE-27106F05AECE}" presName="composite" presStyleCnt="0"/>
      <dgm:spPr/>
    </dgm:pt>
    <dgm:pt modelId="{A72F334A-6CDD-4F2F-A10D-DD232CC1127D}" type="pres">
      <dgm:prSet presAssocID="{8376AB82-1F8E-4D21-8DAE-27106F05AECE}" presName="imgShp" presStyleLbl="fgImgPlace1" presStyleIdx="5" presStyleCnt="8"/>
      <dgm:spPr/>
    </dgm:pt>
    <dgm:pt modelId="{6FD201C9-EF5A-499A-A232-1FC01E2CA121}" type="pres">
      <dgm:prSet presAssocID="{8376AB82-1F8E-4D21-8DAE-27106F05AECE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EA9AF-376D-4C6B-8D1E-845FE7484F8F}" type="pres">
      <dgm:prSet presAssocID="{58B0EE5E-2419-4F1D-BB40-EC8D63534E7B}" presName="spacing" presStyleCnt="0"/>
      <dgm:spPr/>
    </dgm:pt>
    <dgm:pt modelId="{E2E86F67-5DA6-40F6-9BFD-D03D33354680}" type="pres">
      <dgm:prSet presAssocID="{CDC55B79-9FEA-4BF0-8B76-2E362C238D55}" presName="composite" presStyleCnt="0"/>
      <dgm:spPr/>
    </dgm:pt>
    <dgm:pt modelId="{61723A33-C399-4AC4-9C34-256ABED5B293}" type="pres">
      <dgm:prSet presAssocID="{CDC55B79-9FEA-4BF0-8B76-2E362C238D55}" presName="imgShp" presStyleLbl="fgImgPlace1" presStyleIdx="6" presStyleCnt="8"/>
      <dgm:spPr/>
    </dgm:pt>
    <dgm:pt modelId="{ABBE0B01-A6C9-4CCF-8E08-88E1326C5DBC}" type="pres">
      <dgm:prSet presAssocID="{CDC55B79-9FEA-4BF0-8B76-2E362C238D55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9F537F-6ED1-4A0B-991B-F035F2567109}" type="pres">
      <dgm:prSet presAssocID="{9F7D639D-CBAE-43BF-9F9C-972C4979257A}" presName="spacing" presStyleCnt="0"/>
      <dgm:spPr/>
    </dgm:pt>
    <dgm:pt modelId="{6868858E-A9C9-450F-B9C4-8E2B5011F4A0}" type="pres">
      <dgm:prSet presAssocID="{DCD49169-C6B3-4AB0-B61C-1EAD59E8EDB9}" presName="composite" presStyleCnt="0"/>
      <dgm:spPr/>
    </dgm:pt>
    <dgm:pt modelId="{09441194-01DA-4520-A9F8-646A1F8303C1}" type="pres">
      <dgm:prSet presAssocID="{DCD49169-C6B3-4AB0-B61C-1EAD59E8EDB9}" presName="imgShp" presStyleLbl="fgImgPlace1" presStyleIdx="7" presStyleCnt="8"/>
      <dgm:spPr/>
    </dgm:pt>
    <dgm:pt modelId="{D49D2BCB-2611-4B7B-99C9-1E2B1B7438A6}" type="pres">
      <dgm:prSet presAssocID="{DCD49169-C6B3-4AB0-B61C-1EAD59E8EDB9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03F8C7-B3E1-4071-9954-D9C464E91174}" type="presOf" srcId="{DCD49169-C6B3-4AB0-B61C-1EAD59E8EDB9}" destId="{D49D2BCB-2611-4B7B-99C9-1E2B1B7438A6}" srcOrd="0" destOrd="0" presId="urn:microsoft.com/office/officeart/2005/8/layout/vList3"/>
    <dgm:cxn modelId="{9FDC35FF-DD47-4A3A-9905-5AC58AB6CCB6}" type="presOf" srcId="{200E0D24-B2E1-4A1C-B28E-52C65FA8D34A}" destId="{724DE44B-0C7F-45F2-82D5-50F729059E0A}" srcOrd="0" destOrd="0" presId="urn:microsoft.com/office/officeart/2005/8/layout/vList3"/>
    <dgm:cxn modelId="{94B414E3-CB30-42D2-B743-481204ECA30E}" srcId="{8714616B-D825-4C38-9F31-B365C9F9E9AE}" destId="{200E0D24-B2E1-4A1C-B28E-52C65FA8D34A}" srcOrd="2" destOrd="0" parTransId="{F9AA5A8F-7BA0-4169-8C7E-7B20AB795A15}" sibTransId="{AD11FBDA-1AEC-41C0-9B99-94D2863EE2F5}"/>
    <dgm:cxn modelId="{21695C14-F21F-4664-8B15-529724CDD1A0}" type="presOf" srcId="{8714616B-D825-4C38-9F31-B365C9F9E9AE}" destId="{90A224B6-E85A-4B31-9515-7449D5D9F3BB}" srcOrd="0" destOrd="0" presId="urn:microsoft.com/office/officeart/2005/8/layout/vList3"/>
    <dgm:cxn modelId="{780F614F-BCF7-4355-8CC2-5BF48758EC06}" srcId="{8714616B-D825-4C38-9F31-B365C9F9E9AE}" destId="{D0F31D72-FE17-4398-8E8E-FC710ACCE62C}" srcOrd="0" destOrd="0" parTransId="{3D66A525-4F08-46D1-BEB8-8EBF71BAE24C}" sibTransId="{3FDDF250-1DE2-4EBE-982C-18220E244E86}"/>
    <dgm:cxn modelId="{6E751FEA-9552-46B2-98DB-F232BA8889F6}" srcId="{8714616B-D825-4C38-9F31-B365C9F9E9AE}" destId="{8376AB82-1F8E-4D21-8DAE-27106F05AECE}" srcOrd="5" destOrd="0" parTransId="{3E46B21A-19B5-4130-B9E0-8B8F522C4A98}" sibTransId="{58B0EE5E-2419-4F1D-BB40-EC8D63534E7B}"/>
    <dgm:cxn modelId="{B5FB6746-9A57-4EF3-A2A6-8962368DB4FE}" type="presOf" srcId="{B97DA4D9-4E4C-41D3-9CD4-14FC59AB6C53}" destId="{8D8ABF84-9C74-4472-9838-FECB295F72B8}" srcOrd="0" destOrd="0" presId="urn:microsoft.com/office/officeart/2005/8/layout/vList3"/>
    <dgm:cxn modelId="{F460E436-0C51-4138-8700-46CE9AA52BB8}" srcId="{8714616B-D825-4C38-9F31-B365C9F9E9AE}" destId="{B97DA4D9-4E4C-41D3-9CD4-14FC59AB6C53}" srcOrd="3" destOrd="0" parTransId="{F19B2FB5-C60A-4734-921F-578EFF55F574}" sibTransId="{167F89C7-43C2-4034-BD12-5EB97E626EC1}"/>
    <dgm:cxn modelId="{E467ED3C-3372-4060-BC3D-79368DD2EF9E}" srcId="{8714616B-D825-4C38-9F31-B365C9F9E9AE}" destId="{CDC55B79-9FEA-4BF0-8B76-2E362C238D55}" srcOrd="6" destOrd="0" parTransId="{51E42999-2494-4504-8420-91ADF75E447E}" sibTransId="{9F7D639D-CBAE-43BF-9F9C-972C4979257A}"/>
    <dgm:cxn modelId="{E5959BC5-DC05-484E-8613-259482CDC6F0}" type="presOf" srcId="{D0F31D72-FE17-4398-8E8E-FC710ACCE62C}" destId="{EE48001F-97AE-40AF-8071-AC734A9904B7}" srcOrd="0" destOrd="0" presId="urn:microsoft.com/office/officeart/2005/8/layout/vList3"/>
    <dgm:cxn modelId="{556AE202-BE64-488F-94F7-28434FFC4688}" srcId="{8714616B-D825-4C38-9F31-B365C9F9E9AE}" destId="{AFD76E90-C754-4E86-8112-8F7364F621DB}" srcOrd="4" destOrd="0" parTransId="{100026CB-DEB3-4676-9968-C41BD5ABA569}" sibTransId="{ED0D17CE-7BF4-449C-9B91-D22989AF948F}"/>
    <dgm:cxn modelId="{884B2250-2116-4AF9-BDC9-DD8DE7E57F92}" srcId="{8714616B-D825-4C38-9F31-B365C9F9E9AE}" destId="{DCD49169-C6B3-4AB0-B61C-1EAD59E8EDB9}" srcOrd="7" destOrd="0" parTransId="{605D0484-C301-43B0-94AE-36C6BF1A260D}" sibTransId="{A7EB3627-594A-4D59-B5FD-6DB996A50681}"/>
    <dgm:cxn modelId="{4949A75F-830A-4279-988E-DBB4032CE2B9}" type="presOf" srcId="{CDC55B79-9FEA-4BF0-8B76-2E362C238D55}" destId="{ABBE0B01-A6C9-4CCF-8E08-88E1326C5DBC}" srcOrd="0" destOrd="0" presId="urn:microsoft.com/office/officeart/2005/8/layout/vList3"/>
    <dgm:cxn modelId="{D176A419-F7A6-4718-8AF2-B16909E12D7C}" type="presOf" srcId="{8376AB82-1F8E-4D21-8DAE-27106F05AECE}" destId="{6FD201C9-EF5A-499A-A232-1FC01E2CA121}" srcOrd="0" destOrd="0" presId="urn:microsoft.com/office/officeart/2005/8/layout/vList3"/>
    <dgm:cxn modelId="{58C6D11E-6EDF-4F4F-9179-17882E5F6BEE}" type="presOf" srcId="{AFD76E90-C754-4E86-8112-8F7364F621DB}" destId="{B5BA0D06-5A57-472B-95C9-018ADEAD7F12}" srcOrd="0" destOrd="0" presId="urn:microsoft.com/office/officeart/2005/8/layout/vList3"/>
    <dgm:cxn modelId="{057A12A5-0562-451F-AA71-089DB9BD30B4}" type="presOf" srcId="{28580E84-D797-4608-A60A-232D062B3148}" destId="{956DCDBD-C1D4-4204-A5C4-CC48D3698D41}" srcOrd="0" destOrd="0" presId="urn:microsoft.com/office/officeart/2005/8/layout/vList3"/>
    <dgm:cxn modelId="{21265B21-2840-44DA-82C9-A4E6EADF23A3}" srcId="{8714616B-D825-4C38-9F31-B365C9F9E9AE}" destId="{28580E84-D797-4608-A60A-232D062B3148}" srcOrd="1" destOrd="0" parTransId="{139EF8D6-AC49-4857-802D-B7AC4D9F3254}" sibTransId="{DA8FF449-08DC-41DE-81E0-12F8DB34D3BD}"/>
    <dgm:cxn modelId="{99F430D2-E571-43F5-9B82-4D8EDFC5A280}" type="presParOf" srcId="{90A224B6-E85A-4B31-9515-7449D5D9F3BB}" destId="{88B0F6EE-E079-48F5-94C8-4B4BC157D080}" srcOrd="0" destOrd="0" presId="urn:microsoft.com/office/officeart/2005/8/layout/vList3"/>
    <dgm:cxn modelId="{017F3820-18A9-4B24-9580-30A2C1FD2E2F}" type="presParOf" srcId="{88B0F6EE-E079-48F5-94C8-4B4BC157D080}" destId="{71A51AF1-E023-40B9-94EE-D0F812D14E98}" srcOrd="0" destOrd="0" presId="urn:microsoft.com/office/officeart/2005/8/layout/vList3"/>
    <dgm:cxn modelId="{1DAC4273-77EF-4683-AA59-F1B3EC5B23CF}" type="presParOf" srcId="{88B0F6EE-E079-48F5-94C8-4B4BC157D080}" destId="{EE48001F-97AE-40AF-8071-AC734A9904B7}" srcOrd="1" destOrd="0" presId="urn:microsoft.com/office/officeart/2005/8/layout/vList3"/>
    <dgm:cxn modelId="{52C616FE-AB1D-4EDC-A9CA-281B9EBC26DB}" type="presParOf" srcId="{90A224B6-E85A-4B31-9515-7449D5D9F3BB}" destId="{8CCBE624-B66C-43DA-8EEC-85109B27C1AE}" srcOrd="1" destOrd="0" presId="urn:microsoft.com/office/officeart/2005/8/layout/vList3"/>
    <dgm:cxn modelId="{2D586960-038B-4F29-A4D5-B1CF8560A96D}" type="presParOf" srcId="{90A224B6-E85A-4B31-9515-7449D5D9F3BB}" destId="{923FBCFC-9F59-4137-8DF5-9893A41A48F9}" srcOrd="2" destOrd="0" presId="urn:microsoft.com/office/officeart/2005/8/layout/vList3"/>
    <dgm:cxn modelId="{A082D7DE-83EA-4CB2-AC64-0D2A192619E2}" type="presParOf" srcId="{923FBCFC-9F59-4137-8DF5-9893A41A48F9}" destId="{168A9DD8-A614-49C4-A9F0-501E3C664D7F}" srcOrd="0" destOrd="0" presId="urn:microsoft.com/office/officeart/2005/8/layout/vList3"/>
    <dgm:cxn modelId="{B819B3D1-0289-414D-BC8C-503CD0BA1647}" type="presParOf" srcId="{923FBCFC-9F59-4137-8DF5-9893A41A48F9}" destId="{956DCDBD-C1D4-4204-A5C4-CC48D3698D41}" srcOrd="1" destOrd="0" presId="urn:microsoft.com/office/officeart/2005/8/layout/vList3"/>
    <dgm:cxn modelId="{1DE3CB93-5529-44D0-9D6A-357252312EC8}" type="presParOf" srcId="{90A224B6-E85A-4B31-9515-7449D5D9F3BB}" destId="{19E972A3-A294-449F-BA69-D9FDC6ADF603}" srcOrd="3" destOrd="0" presId="urn:microsoft.com/office/officeart/2005/8/layout/vList3"/>
    <dgm:cxn modelId="{55C9917C-7C15-4DCF-9812-5880765A35CD}" type="presParOf" srcId="{90A224B6-E85A-4B31-9515-7449D5D9F3BB}" destId="{0B99FE65-36E6-4310-A93E-041E7CD43D15}" srcOrd="4" destOrd="0" presId="urn:microsoft.com/office/officeart/2005/8/layout/vList3"/>
    <dgm:cxn modelId="{DD9F2881-0F95-4FF9-9119-2D21FA51415C}" type="presParOf" srcId="{0B99FE65-36E6-4310-A93E-041E7CD43D15}" destId="{18EE2765-C99E-4AC5-B0E5-1B14B3FA8061}" srcOrd="0" destOrd="0" presId="urn:microsoft.com/office/officeart/2005/8/layout/vList3"/>
    <dgm:cxn modelId="{682A1F78-56FC-4969-B32B-019E18AB2BD1}" type="presParOf" srcId="{0B99FE65-36E6-4310-A93E-041E7CD43D15}" destId="{724DE44B-0C7F-45F2-82D5-50F729059E0A}" srcOrd="1" destOrd="0" presId="urn:microsoft.com/office/officeart/2005/8/layout/vList3"/>
    <dgm:cxn modelId="{324B5F5B-398D-4085-ADEE-8E2B02AB1E3D}" type="presParOf" srcId="{90A224B6-E85A-4B31-9515-7449D5D9F3BB}" destId="{2104F092-CFA8-4466-A63E-C9D6A0AD7A88}" srcOrd="5" destOrd="0" presId="urn:microsoft.com/office/officeart/2005/8/layout/vList3"/>
    <dgm:cxn modelId="{236912EA-4DAD-47C6-A88F-12F751176488}" type="presParOf" srcId="{90A224B6-E85A-4B31-9515-7449D5D9F3BB}" destId="{17EBB009-5402-487C-8ADE-AD25CE2EAFB2}" srcOrd="6" destOrd="0" presId="urn:microsoft.com/office/officeart/2005/8/layout/vList3"/>
    <dgm:cxn modelId="{249C9885-34B5-43DC-A096-8D62F8553350}" type="presParOf" srcId="{17EBB009-5402-487C-8ADE-AD25CE2EAFB2}" destId="{358F4347-F54D-4BA2-8132-26F7E7077020}" srcOrd="0" destOrd="0" presId="urn:microsoft.com/office/officeart/2005/8/layout/vList3"/>
    <dgm:cxn modelId="{351F03BD-7A37-4BC2-9230-5277DFCBED42}" type="presParOf" srcId="{17EBB009-5402-487C-8ADE-AD25CE2EAFB2}" destId="{8D8ABF84-9C74-4472-9838-FECB295F72B8}" srcOrd="1" destOrd="0" presId="urn:microsoft.com/office/officeart/2005/8/layout/vList3"/>
    <dgm:cxn modelId="{AEBC93A5-F5CC-43DD-B67B-B9C722F79586}" type="presParOf" srcId="{90A224B6-E85A-4B31-9515-7449D5D9F3BB}" destId="{22C36C6E-FBC1-409A-AAAF-65B9E2EE31B2}" srcOrd="7" destOrd="0" presId="urn:microsoft.com/office/officeart/2005/8/layout/vList3"/>
    <dgm:cxn modelId="{790823C2-D427-40C2-B647-5447A62D94B9}" type="presParOf" srcId="{90A224B6-E85A-4B31-9515-7449D5D9F3BB}" destId="{5F8E7AF6-26DB-4786-8B9E-207092FB42FD}" srcOrd="8" destOrd="0" presId="urn:microsoft.com/office/officeart/2005/8/layout/vList3"/>
    <dgm:cxn modelId="{7C49CCC1-C39E-48F5-8B02-1962BC06BB34}" type="presParOf" srcId="{5F8E7AF6-26DB-4786-8B9E-207092FB42FD}" destId="{88E3FA71-F6AC-4A92-999F-D9182AF57E77}" srcOrd="0" destOrd="0" presId="urn:microsoft.com/office/officeart/2005/8/layout/vList3"/>
    <dgm:cxn modelId="{52535FE4-46D7-4A49-A0D6-2D43828A5057}" type="presParOf" srcId="{5F8E7AF6-26DB-4786-8B9E-207092FB42FD}" destId="{B5BA0D06-5A57-472B-95C9-018ADEAD7F12}" srcOrd="1" destOrd="0" presId="urn:microsoft.com/office/officeart/2005/8/layout/vList3"/>
    <dgm:cxn modelId="{7BC02C8C-D66D-44BB-8238-B16CB43C4DF2}" type="presParOf" srcId="{90A224B6-E85A-4B31-9515-7449D5D9F3BB}" destId="{4B4F7BE3-45C0-4C5A-BE73-337BDCC7986A}" srcOrd="9" destOrd="0" presId="urn:microsoft.com/office/officeart/2005/8/layout/vList3"/>
    <dgm:cxn modelId="{12A84F28-B331-4764-9769-0E2B51BA6394}" type="presParOf" srcId="{90A224B6-E85A-4B31-9515-7449D5D9F3BB}" destId="{05320E95-00F6-4B6B-8A1A-6D8DDA37A2B4}" srcOrd="10" destOrd="0" presId="urn:microsoft.com/office/officeart/2005/8/layout/vList3"/>
    <dgm:cxn modelId="{C0C04DAB-C1AA-4961-8A1A-898363AC5260}" type="presParOf" srcId="{05320E95-00F6-4B6B-8A1A-6D8DDA37A2B4}" destId="{A72F334A-6CDD-4F2F-A10D-DD232CC1127D}" srcOrd="0" destOrd="0" presId="urn:microsoft.com/office/officeart/2005/8/layout/vList3"/>
    <dgm:cxn modelId="{E9DE41F6-ABBF-4168-8B79-D94F3F4C2BD3}" type="presParOf" srcId="{05320E95-00F6-4B6B-8A1A-6D8DDA37A2B4}" destId="{6FD201C9-EF5A-499A-A232-1FC01E2CA121}" srcOrd="1" destOrd="0" presId="urn:microsoft.com/office/officeart/2005/8/layout/vList3"/>
    <dgm:cxn modelId="{9F8CAF7F-0394-420C-BFE8-8532F5C39CEE}" type="presParOf" srcId="{90A224B6-E85A-4B31-9515-7449D5D9F3BB}" destId="{C3DEA9AF-376D-4C6B-8D1E-845FE7484F8F}" srcOrd="11" destOrd="0" presId="urn:microsoft.com/office/officeart/2005/8/layout/vList3"/>
    <dgm:cxn modelId="{D91008DD-0758-4220-9F77-2CE30CA10BE4}" type="presParOf" srcId="{90A224B6-E85A-4B31-9515-7449D5D9F3BB}" destId="{E2E86F67-5DA6-40F6-9BFD-D03D33354680}" srcOrd="12" destOrd="0" presId="urn:microsoft.com/office/officeart/2005/8/layout/vList3"/>
    <dgm:cxn modelId="{BCE3977D-1778-4221-965F-BAECDF2064FD}" type="presParOf" srcId="{E2E86F67-5DA6-40F6-9BFD-D03D33354680}" destId="{61723A33-C399-4AC4-9C34-256ABED5B293}" srcOrd="0" destOrd="0" presId="urn:microsoft.com/office/officeart/2005/8/layout/vList3"/>
    <dgm:cxn modelId="{F4C4531B-F1DF-4819-B784-2CBA0286D73F}" type="presParOf" srcId="{E2E86F67-5DA6-40F6-9BFD-D03D33354680}" destId="{ABBE0B01-A6C9-4CCF-8E08-88E1326C5DBC}" srcOrd="1" destOrd="0" presId="urn:microsoft.com/office/officeart/2005/8/layout/vList3"/>
    <dgm:cxn modelId="{DE9A82E0-6EF0-48E7-921F-87219AA02EDB}" type="presParOf" srcId="{90A224B6-E85A-4B31-9515-7449D5D9F3BB}" destId="{619F537F-6ED1-4A0B-991B-F035F2567109}" srcOrd="13" destOrd="0" presId="urn:microsoft.com/office/officeart/2005/8/layout/vList3"/>
    <dgm:cxn modelId="{294A9322-06E5-4700-ACA7-7E67EA3943A9}" type="presParOf" srcId="{90A224B6-E85A-4B31-9515-7449D5D9F3BB}" destId="{6868858E-A9C9-450F-B9C4-8E2B5011F4A0}" srcOrd="14" destOrd="0" presId="urn:microsoft.com/office/officeart/2005/8/layout/vList3"/>
    <dgm:cxn modelId="{C2C653E7-41A1-47F1-BDC7-1CE7B7787DA2}" type="presParOf" srcId="{6868858E-A9C9-450F-B9C4-8E2B5011F4A0}" destId="{09441194-01DA-4520-A9F8-646A1F8303C1}" srcOrd="0" destOrd="0" presId="urn:microsoft.com/office/officeart/2005/8/layout/vList3"/>
    <dgm:cxn modelId="{2E22BCB4-D77D-4D97-8501-ACD5185415BF}" type="presParOf" srcId="{6868858E-A9C9-450F-B9C4-8E2B5011F4A0}" destId="{D49D2BCB-2611-4B7B-99C9-1E2B1B7438A6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FBB6-5D4E-4185-A6D1-E16907A3A4CA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79D-BCDE-4A4E-9B10-4D31A80BB8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FBB6-5D4E-4185-A6D1-E16907A3A4CA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79D-BCDE-4A4E-9B10-4D31A80BB8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FBB6-5D4E-4185-A6D1-E16907A3A4CA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79D-BCDE-4A4E-9B10-4D31A80BB8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FBB6-5D4E-4185-A6D1-E16907A3A4CA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79D-BCDE-4A4E-9B10-4D31A80BB8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FBB6-5D4E-4185-A6D1-E16907A3A4CA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79D-BCDE-4A4E-9B10-4D31A80BB8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FBB6-5D4E-4185-A6D1-E16907A3A4CA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79D-BCDE-4A4E-9B10-4D31A80BB8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FBB6-5D4E-4185-A6D1-E16907A3A4CA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79D-BCDE-4A4E-9B10-4D31A80BB8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FBB6-5D4E-4185-A6D1-E16907A3A4CA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79D-BCDE-4A4E-9B10-4D31A80BB8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FBB6-5D4E-4185-A6D1-E16907A3A4CA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79D-BCDE-4A4E-9B10-4D31A80BB8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FBB6-5D4E-4185-A6D1-E16907A3A4CA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79D-BCDE-4A4E-9B10-4D31A80BB8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FBB6-5D4E-4185-A6D1-E16907A3A4CA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79D-BCDE-4A4E-9B10-4D31A80BB8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FBB6-5D4E-4185-A6D1-E16907A3A4CA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179D-BCDE-4A4E-9B10-4D31A80BB8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0" y="838200"/>
            <a:ext cx="9052560" cy="5746173"/>
            <a:chOff x="1066800" y="228600"/>
            <a:chExt cx="6934200" cy="4800600"/>
          </a:xfrm>
          <a:blipFill>
            <a:blip r:embed="rId2"/>
            <a:stretch>
              <a:fillRect/>
            </a:stretch>
          </a:blipFill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2" name="Rounded Rectangle 1"/>
            <p:cNvSpPr/>
            <p:nvPr/>
          </p:nvSpPr>
          <p:spPr>
            <a:xfrm>
              <a:off x="1066800" y="1371600"/>
              <a:ext cx="381000" cy="2743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447800" y="737886"/>
              <a:ext cx="381000" cy="36923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828800" y="483244"/>
              <a:ext cx="381000" cy="424115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209800" y="685800"/>
              <a:ext cx="381000" cy="431735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90800" y="992529"/>
              <a:ext cx="381000" cy="358817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71800" y="838200"/>
              <a:ext cx="381000" cy="29718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52800" y="304800"/>
              <a:ext cx="381000" cy="382088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33800" y="865208"/>
              <a:ext cx="304800" cy="40115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38600" y="228600"/>
              <a:ext cx="381000" cy="4191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19600" y="457200"/>
              <a:ext cx="304800" cy="4572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24400" y="737887"/>
              <a:ext cx="381000" cy="40106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105400" y="609599"/>
              <a:ext cx="304800" cy="37848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10200" y="990600"/>
              <a:ext cx="381000" cy="369425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91200" y="228600"/>
              <a:ext cx="304800" cy="42652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96000" y="838200"/>
              <a:ext cx="457200" cy="346468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553200" y="457199"/>
              <a:ext cx="381000" cy="37820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903669" y="1247172"/>
              <a:ext cx="350212" cy="308465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239000" y="381001"/>
              <a:ext cx="381000" cy="41128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620000" y="1447800"/>
              <a:ext cx="381000" cy="2286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638800" y="6324600"/>
            <a:ext cx="35052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Presented</a:t>
            </a:r>
            <a:r>
              <a:rPr lang="en-US" dirty="0" smtClean="0"/>
              <a:t> </a:t>
            </a:r>
            <a:r>
              <a:rPr lang="en-US" dirty="0" smtClean="0"/>
              <a:t>by : - Shubhi Verma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3000" y="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Bodoni MT" pitchFamily="18" charset="0"/>
              </a:rPr>
              <a:t>5G Technology</a:t>
            </a:r>
            <a:endParaRPr lang="en-US" sz="7200" dirty="0">
              <a:latin typeface="Bodoni MT" pitchFamily="18" charset="0"/>
            </a:endParaRPr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>
                <a:latin typeface="Bodoni MT" pitchFamily="18" charset="0"/>
              </a:rPr>
              <a:t>Advantages &amp; Disadvantages</a:t>
            </a:r>
            <a:endParaRPr lang="en-US" sz="4800" dirty="0">
              <a:latin typeface="Bodoni M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812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odoni MT" pitchFamily="18" charset="0"/>
              </a:rPr>
              <a:t> Long battery life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odoni MT" pitchFamily="18" charset="0"/>
              </a:rPr>
              <a:t> Higher data rates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odoni MT" pitchFamily="18" charset="0"/>
              </a:rPr>
              <a:t> More efficient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odoni MT" pitchFamily="18" charset="0"/>
              </a:rPr>
              <a:t> High security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2057400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odoni MT" pitchFamily="18" charset="0"/>
              </a:rPr>
              <a:t> Developing             infrastructure needs high cost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68746">
            <a:off x="533400" y="2743200"/>
            <a:ext cx="8458200" cy="1600200"/>
          </a:xfrm>
          <a:scene3d>
            <a:camera prst="perspectiveRight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-381000" y="1219200"/>
          <a:ext cx="67818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228600"/>
            <a:ext cx="876300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odoni MT" pitchFamily="18" charset="0"/>
              </a:rPr>
              <a:t>Index</a:t>
            </a:r>
            <a:endParaRPr lang="en-US" sz="4800" dirty="0">
              <a:latin typeface="Bodoni MT" pitchFamily="18" charset="0"/>
            </a:endParaRPr>
          </a:p>
        </p:txBody>
      </p:sp>
      <p:pic>
        <p:nvPicPr>
          <p:cNvPr id="1026" name="Picture 2" descr="C:\Users\hp\Desktop\Index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1905000"/>
            <a:ext cx="3276600" cy="2638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8382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>
                <a:latin typeface="Bodoni MT" pitchFamily="18" charset="0"/>
              </a:rPr>
              <a:t>Introduction</a:t>
            </a:r>
            <a:endParaRPr lang="en-US" sz="4800" dirty="0">
              <a:latin typeface="Bodoni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5257800" cy="45720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Bodoni MT" pitchFamily="18" charset="0"/>
              </a:rPr>
              <a:t>In this presentation we will discuss 5G Technology </a:t>
            </a:r>
          </a:p>
          <a:p>
            <a:r>
              <a:rPr lang="en-US" dirty="0" smtClean="0">
                <a:latin typeface="Bodoni MT" pitchFamily="18" charset="0"/>
              </a:rPr>
              <a:t>5G Technology stands for 5th generation  technology .</a:t>
            </a:r>
          </a:p>
          <a:p>
            <a:r>
              <a:rPr lang="en-US" dirty="0" smtClean="0">
                <a:latin typeface="Bodoni MT" pitchFamily="18" charset="0"/>
              </a:rPr>
              <a:t>5G Technology will change the means to use cell phones with very high bandwidth</a:t>
            </a:r>
            <a:endParaRPr lang="en-US" dirty="0">
              <a:latin typeface="Bodoni MT" pitchFamily="18" charset="0"/>
            </a:endParaRPr>
          </a:p>
        </p:txBody>
      </p:sp>
      <p:pic>
        <p:nvPicPr>
          <p:cNvPr id="4" name="Picture 3" descr="intro.jpg"/>
          <p:cNvPicPr>
            <a:picLocks noChangeAspect="1"/>
          </p:cNvPicPr>
          <p:nvPr/>
        </p:nvPicPr>
        <p:blipFill>
          <a:blip r:embed="rId2"/>
          <a:srcRect l="33750" t="1667" b="8333"/>
          <a:stretch>
            <a:fillRect/>
          </a:stretch>
        </p:blipFill>
        <p:spPr>
          <a:xfrm>
            <a:off x="5334000" y="1600200"/>
            <a:ext cx="40386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G-2G-3G-4G-5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8458200" cy="3352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7200" y="5486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5486400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81200" y="5410200"/>
            <a:ext cx="914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71800" y="54102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71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715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5715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5G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0"/>
          </p:cNvCxnSpPr>
          <p:nvPr/>
        </p:nvCxnSpPr>
        <p:spPr>
          <a:xfrm rot="16200000" flipV="1">
            <a:off x="3257550" y="512445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3769985" y="5069215"/>
            <a:ext cx="68963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</p:cNvCxnSpPr>
          <p:nvPr/>
        </p:nvCxnSpPr>
        <p:spPr>
          <a:xfrm flipV="1">
            <a:off x="4114800" y="5486400"/>
            <a:ext cx="2514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14800" y="61722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14800" y="5181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0800" y="4343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1000X mobile data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38600" y="40386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10X- 100X connected Devices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57800" y="4724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5X lower latency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58000" y="5105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10X-100X end-user Data Rates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39000" y="593467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10X Battery life for low power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9144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>
                <a:latin typeface="Bodoni MT" pitchFamily="18" charset="0"/>
              </a:rPr>
              <a:t>5G vision</a:t>
            </a:r>
            <a:endParaRPr lang="en-US" sz="4800" dirty="0">
              <a:latin typeface="Bodoni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5029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Bodoni MT" pitchFamily="18" charset="0"/>
              </a:rPr>
              <a:t>5G envisions to design a real wireless world, that is free from obstacles of the earlier generations.</a:t>
            </a:r>
          </a:p>
          <a:p>
            <a:r>
              <a:rPr lang="en-US" sz="2400" dirty="0" smtClean="0">
                <a:latin typeface="Bodoni MT" pitchFamily="18" charset="0"/>
              </a:rPr>
              <a:t>This requires an </a:t>
            </a:r>
            <a:r>
              <a:rPr lang="en-US" sz="2400" dirty="0" err="1" smtClean="0">
                <a:latin typeface="Bodoni MT" pitchFamily="18" charset="0"/>
              </a:rPr>
              <a:t>integeration</a:t>
            </a:r>
            <a:r>
              <a:rPr lang="en-US" sz="2400" dirty="0" smtClean="0">
                <a:latin typeface="Bodoni MT" pitchFamily="18" charset="0"/>
              </a:rPr>
              <a:t> of networks</a:t>
            </a:r>
          </a:p>
          <a:p>
            <a:r>
              <a:rPr lang="en-US" sz="2400" dirty="0" smtClean="0">
                <a:latin typeface="Bodoni MT" pitchFamily="18" charset="0"/>
              </a:rPr>
              <a:t>This technology is meant to deliver</a:t>
            </a:r>
          </a:p>
          <a:p>
            <a:pPr lvl="1"/>
            <a:r>
              <a:rPr lang="en-US" sz="2400" dirty="0" smtClean="0">
                <a:latin typeface="Bodoni MT" pitchFamily="18" charset="0"/>
              </a:rPr>
              <a:t> Higher multi-</a:t>
            </a:r>
            <a:r>
              <a:rPr lang="en-US" sz="2400" dirty="0" err="1" smtClean="0">
                <a:latin typeface="Bodoni MT" pitchFamily="18" charset="0"/>
              </a:rPr>
              <a:t>Gbps</a:t>
            </a:r>
            <a:r>
              <a:rPr lang="en-US" sz="2400" dirty="0" smtClean="0">
                <a:latin typeface="Bodoni MT" pitchFamily="18" charset="0"/>
              </a:rPr>
              <a:t> peak data speeds</a:t>
            </a:r>
          </a:p>
          <a:p>
            <a:pPr lvl="1"/>
            <a:r>
              <a:rPr lang="en-US" sz="2400" dirty="0" smtClean="0">
                <a:latin typeface="Bodoni MT" pitchFamily="18" charset="0"/>
              </a:rPr>
              <a:t>Ultra low latency, more reliability</a:t>
            </a:r>
          </a:p>
          <a:p>
            <a:pPr lvl="1"/>
            <a:r>
              <a:rPr lang="en-US" sz="2400" dirty="0" smtClean="0">
                <a:latin typeface="Bodoni MT" pitchFamily="18" charset="0"/>
              </a:rPr>
              <a:t>Massive network capacity</a:t>
            </a:r>
          </a:p>
          <a:p>
            <a:pPr lvl="1"/>
            <a:r>
              <a:rPr lang="en-US" sz="2400" dirty="0" smtClean="0">
                <a:latin typeface="Bodoni MT" pitchFamily="18" charset="0"/>
              </a:rPr>
              <a:t>Increased availability</a:t>
            </a:r>
          </a:p>
          <a:p>
            <a:pPr lvl="1"/>
            <a:r>
              <a:rPr lang="en-US" sz="2400" dirty="0" smtClean="0">
                <a:latin typeface="Bodoni MT" pitchFamily="18" charset="0"/>
              </a:rPr>
              <a:t>More uniform user experience to more users. </a:t>
            </a:r>
          </a:p>
          <a:p>
            <a:r>
              <a:rPr lang="en-US" sz="2400" dirty="0" smtClean="0">
                <a:latin typeface="Bodoni MT" pitchFamily="18" charset="0"/>
              </a:rPr>
              <a:t>Higher performance and improved efficiency empower new user experiences and connects new industries.</a:t>
            </a:r>
          </a:p>
          <a:p>
            <a:endParaRPr lang="en-US" sz="2400" dirty="0"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586" y="228600"/>
            <a:ext cx="9673988" cy="66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>
                <a:latin typeface="Bodoni MT" pitchFamily="18" charset="0"/>
              </a:rPr>
              <a:t>Why we need 5G</a:t>
            </a:r>
            <a:endParaRPr lang="en-US" sz="4800" dirty="0"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800" dirty="0" smtClean="0">
                <a:latin typeface="Bodoni MT" pitchFamily="18" charset="0"/>
              </a:rPr>
              <a:t>ARCHITECTURE</a:t>
            </a:r>
            <a:endParaRPr lang="en-US" sz="4800" dirty="0">
              <a:latin typeface="Bodoni MT" pitchFamily="18" charset="0"/>
            </a:endParaRPr>
          </a:p>
        </p:txBody>
      </p:sp>
      <p:pic>
        <p:nvPicPr>
          <p:cNvPr id="3" name="Picture 2" descr="5g_archite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7315200" cy="475433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Bodoni MT" pitchFamily="18" charset="0"/>
              </a:rPr>
              <a:t>ARCHITECTURE</a:t>
            </a:r>
            <a:endParaRPr lang="en-US" dirty="0">
              <a:latin typeface="Bodoni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 smtClean="0">
                <a:latin typeface="Bodoni MT" pitchFamily="18" charset="0"/>
              </a:rPr>
              <a:t>GPRS(General packet radio service)</a:t>
            </a:r>
          </a:p>
          <a:p>
            <a:pPr lvl="1"/>
            <a:r>
              <a:rPr lang="en-US" dirty="0" smtClean="0">
                <a:latin typeface="Bodoni MT" pitchFamily="18" charset="0"/>
              </a:rPr>
              <a:t>It is to transmit data </a:t>
            </a:r>
            <a:r>
              <a:rPr lang="en-US" dirty="0" err="1" smtClean="0">
                <a:latin typeface="Bodoni MT" pitchFamily="18" charset="0"/>
              </a:rPr>
              <a:t>upto</a:t>
            </a:r>
            <a:r>
              <a:rPr lang="en-US" dirty="0" smtClean="0">
                <a:latin typeface="Bodoni MT" pitchFamily="18" charset="0"/>
              </a:rPr>
              <a:t> 60 kbps.</a:t>
            </a:r>
          </a:p>
          <a:p>
            <a:pPr lvl="1"/>
            <a:r>
              <a:rPr lang="en-US" dirty="0" smtClean="0">
                <a:latin typeface="Bodoni MT" pitchFamily="18" charset="0"/>
              </a:rPr>
              <a:t>It is also consume less battery during sending &amp; </a:t>
            </a:r>
            <a:r>
              <a:rPr lang="en-US" dirty="0" err="1" smtClean="0">
                <a:latin typeface="Bodoni MT" pitchFamily="18" charset="0"/>
              </a:rPr>
              <a:t>reciving</a:t>
            </a:r>
            <a:r>
              <a:rPr lang="en-US" dirty="0" smtClean="0">
                <a:latin typeface="Bodoni MT" pitchFamily="18" charset="0"/>
              </a:rPr>
              <a:t> mail or to browse internet.</a:t>
            </a:r>
          </a:p>
          <a:p>
            <a:r>
              <a:rPr lang="en-US" b="1" u="sng" dirty="0" smtClean="0">
                <a:latin typeface="Bodoni MT" pitchFamily="18" charset="0"/>
              </a:rPr>
              <a:t>EDGE(Exchange data rate for GSM </a:t>
            </a:r>
            <a:r>
              <a:rPr lang="en-US" b="1" u="sng" dirty="0" err="1" smtClean="0">
                <a:latin typeface="Bodoni MT" pitchFamily="18" charset="0"/>
              </a:rPr>
              <a:t>evoluton</a:t>
            </a:r>
            <a:r>
              <a:rPr lang="en-US" b="1" u="sng" dirty="0" smtClean="0">
                <a:latin typeface="Bodoni MT" pitchFamily="18" charset="0"/>
              </a:rPr>
              <a:t>)</a:t>
            </a:r>
          </a:p>
          <a:p>
            <a:pPr lvl="1"/>
            <a:r>
              <a:rPr lang="en-US" dirty="0" smtClean="0">
                <a:latin typeface="Bodoni MT" pitchFamily="18" charset="0"/>
              </a:rPr>
              <a:t>It is advanced version of GPRS.</a:t>
            </a:r>
          </a:p>
          <a:p>
            <a:pPr lvl="1"/>
            <a:r>
              <a:rPr lang="en-US" dirty="0" smtClean="0">
                <a:latin typeface="Bodoni MT" pitchFamily="18" charset="0"/>
              </a:rPr>
              <a:t>It provide data speed of 473kbps.</a:t>
            </a:r>
          </a:p>
          <a:p>
            <a:r>
              <a:rPr lang="en-US" b="1" u="sng" dirty="0" smtClean="0">
                <a:latin typeface="Bodoni MT" pitchFamily="18" charset="0"/>
              </a:rPr>
              <a:t>WLAN(Wireless LAN)</a:t>
            </a:r>
          </a:p>
          <a:p>
            <a:pPr lvl="1"/>
            <a:r>
              <a:rPr lang="en-US" dirty="0" smtClean="0">
                <a:latin typeface="Bodoni MT" pitchFamily="18" charset="0"/>
              </a:rPr>
              <a:t>It provides short range high speed mobile data device </a:t>
            </a:r>
            <a:r>
              <a:rPr lang="en-US" dirty="0" err="1" smtClean="0">
                <a:latin typeface="Bodoni MT" pitchFamily="18" charset="0"/>
              </a:rPr>
              <a:t>signels</a:t>
            </a:r>
            <a:r>
              <a:rPr lang="en-US" dirty="0" smtClean="0">
                <a:latin typeface="Bodoni MT" pitchFamily="18" charset="0"/>
              </a:rPr>
              <a:t>.</a:t>
            </a:r>
            <a:r>
              <a:rPr lang="en-US" b="1" u="sng" dirty="0" smtClean="0">
                <a:latin typeface="Bodoni MT" pitchFamily="18" charset="0"/>
              </a:rPr>
              <a:t> </a:t>
            </a:r>
          </a:p>
          <a:p>
            <a:r>
              <a:rPr lang="en-US" b="1" u="sng" dirty="0" smtClean="0">
                <a:latin typeface="Bodoni MT" pitchFamily="18" charset="0"/>
              </a:rPr>
              <a:t>LTE(Long term evolution)</a:t>
            </a:r>
          </a:p>
          <a:p>
            <a:pPr lvl="1"/>
            <a:r>
              <a:rPr lang="en-US" dirty="0" smtClean="0">
                <a:latin typeface="Bodoni MT" pitchFamily="18" charset="0"/>
              </a:rPr>
              <a:t>It stand for high speed data transmitted for mobile network.</a:t>
            </a:r>
          </a:p>
          <a:p>
            <a:pPr lvl="1"/>
            <a:r>
              <a:rPr lang="en-US" dirty="0" smtClean="0">
                <a:latin typeface="Bodoni MT" pitchFamily="18" charset="0"/>
              </a:rPr>
              <a:t>Its speed </a:t>
            </a:r>
            <a:r>
              <a:rPr lang="en-US" dirty="0" err="1" smtClean="0">
                <a:latin typeface="Bodoni MT" pitchFamily="18" charset="0"/>
              </a:rPr>
              <a:t>upto</a:t>
            </a:r>
            <a:r>
              <a:rPr lang="en-US" dirty="0" smtClean="0">
                <a:latin typeface="Bodoni MT" pitchFamily="18" charset="0"/>
              </a:rPr>
              <a:t> 100mbps.</a:t>
            </a:r>
            <a:endParaRPr lang="en-US" dirty="0"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>
                <a:latin typeface="Bodoni MT" pitchFamily="18" charset="0"/>
              </a:rPr>
              <a:t>Hardware &amp; Software of 5G</a:t>
            </a:r>
            <a:endParaRPr lang="en-US" sz="4800" dirty="0">
              <a:latin typeface="Bodoni M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81200"/>
            <a:ext cx="4191000" cy="5139869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>
              <a:buSzPct val="50000"/>
              <a:buFont typeface="Wingdings" pitchFamily="2" charset="2"/>
              <a:buChar char="Ø"/>
            </a:pPr>
            <a:r>
              <a:rPr lang="en-US" sz="3600" dirty="0" smtClean="0">
                <a:latin typeface="Bodoni MT" pitchFamily="18" charset="0"/>
              </a:rPr>
              <a:t> </a:t>
            </a:r>
            <a:r>
              <a:rPr lang="en-US" sz="3600" b="1" u="sng" dirty="0" smtClean="0">
                <a:latin typeface="Bodoni MT" pitchFamily="18" charset="0"/>
              </a:rPr>
              <a:t>5G Hardware</a:t>
            </a:r>
          </a:p>
          <a:p>
            <a:pPr>
              <a:buSzPct val="50000"/>
              <a:buFont typeface="Arial" pitchFamily="34" charset="0"/>
              <a:buChar char="•"/>
            </a:pPr>
            <a:r>
              <a:rPr lang="en-US" sz="3200" dirty="0" smtClean="0">
                <a:latin typeface="Bodoni MT" pitchFamily="18" charset="0"/>
              </a:rPr>
              <a:t> Uses UWB(Ultra wide    band) networks with higher BW at low energy level.</a:t>
            </a:r>
          </a:p>
          <a:p>
            <a:pPr>
              <a:buSzPct val="50000"/>
              <a:buFont typeface="Arial" pitchFamily="34" charset="0"/>
              <a:buChar char="•"/>
            </a:pPr>
            <a:r>
              <a:rPr lang="en-US" sz="3200" dirty="0" smtClean="0">
                <a:latin typeface="Bodoni MT" pitchFamily="18" charset="0"/>
              </a:rPr>
              <a:t> BW is of 4000mbps, which is 400 times faster than </a:t>
            </a:r>
            <a:r>
              <a:rPr lang="en-US" sz="3200" dirty="0" err="1" smtClean="0">
                <a:latin typeface="Bodoni MT" pitchFamily="18" charset="0"/>
              </a:rPr>
              <a:t>todays</a:t>
            </a:r>
            <a:r>
              <a:rPr lang="en-US" sz="3200" dirty="0" smtClean="0">
                <a:latin typeface="Bodoni MT" pitchFamily="18" charset="0"/>
              </a:rPr>
              <a:t> wireless network</a:t>
            </a:r>
          </a:p>
          <a:p>
            <a:endParaRPr lang="en-US" sz="3600" dirty="0" smtClean="0">
              <a:latin typeface="Bodoni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1981200"/>
            <a:ext cx="4038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SzPct val="50000"/>
              <a:buFont typeface="Wingdings" pitchFamily="2" charset="2"/>
              <a:buChar char="Ø"/>
            </a:pPr>
            <a:r>
              <a:rPr lang="en-US" sz="3600" b="1" u="sng" dirty="0" smtClean="0">
                <a:latin typeface="Bodoni MT" pitchFamily="18" charset="0"/>
              </a:rPr>
              <a:t> 5G Software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odoni MT" pitchFamily="18" charset="0"/>
              </a:rPr>
              <a:t>LAN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odoni MT" pitchFamily="18" charset="0"/>
              </a:rPr>
              <a:t>WWWW(World Wide Wireless Web)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odoni MT" pitchFamily="18" charset="0"/>
              </a:rPr>
              <a:t>Unified </a:t>
            </a:r>
            <a:r>
              <a:rPr lang="en-US" sz="3200" dirty="0" smtClean="0">
                <a:latin typeface="Bodoni MT" pitchFamily="18" charset="0"/>
              </a:rPr>
              <a:t>IP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odoni MT" pitchFamily="18" charset="0"/>
              </a:rPr>
              <a:t>Encryption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322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Introduction</vt:lpstr>
      <vt:lpstr>Slide 4</vt:lpstr>
      <vt:lpstr>5G vision</vt:lpstr>
      <vt:lpstr>Why we need 5G</vt:lpstr>
      <vt:lpstr>ARCHITECTURE</vt:lpstr>
      <vt:lpstr>ARCHITECTURE</vt:lpstr>
      <vt:lpstr>Hardware &amp; Software of 5G</vt:lpstr>
      <vt:lpstr>Advantages &amp; Disadvantages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25</cp:revision>
  <dcterms:created xsi:type="dcterms:W3CDTF">2020-05-23T09:31:20Z</dcterms:created>
  <dcterms:modified xsi:type="dcterms:W3CDTF">2020-05-24T15:58:32Z</dcterms:modified>
</cp:coreProperties>
</file>