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karman Singh" userId="944ffa2b01dc9f73" providerId="LiveId" clId="{2AC44E1C-0F9C-4556-85FD-0CBCECC39786}"/>
    <pc:docChg chg="addSld delSld modSld">
      <pc:chgData name="Shubhkarman Singh" userId="944ffa2b01dc9f73" providerId="LiveId" clId="{2AC44E1C-0F9C-4556-85FD-0CBCECC39786}" dt="2023-04-21T06:11:38.698" v="386" actId="14100"/>
      <pc:docMkLst>
        <pc:docMk/>
      </pc:docMkLst>
      <pc:sldChg chg="modSp new mod">
        <pc:chgData name="Shubhkarman Singh" userId="944ffa2b01dc9f73" providerId="LiveId" clId="{2AC44E1C-0F9C-4556-85FD-0CBCECC39786}" dt="2023-04-21T06:11:38.698" v="386" actId="14100"/>
        <pc:sldMkLst>
          <pc:docMk/>
          <pc:sldMk cId="3287598535" sldId="256"/>
        </pc:sldMkLst>
        <pc:spChg chg="mod">
          <ac:chgData name="Shubhkarman Singh" userId="944ffa2b01dc9f73" providerId="LiveId" clId="{2AC44E1C-0F9C-4556-85FD-0CBCECC39786}" dt="2023-04-21T06:11:38.698" v="386" actId="14100"/>
          <ac:spMkLst>
            <pc:docMk/>
            <pc:sldMk cId="3287598535" sldId="256"/>
            <ac:spMk id="2" creationId="{DD80D9EF-6ACE-21D7-9F00-CA44117134A1}"/>
          </ac:spMkLst>
        </pc:spChg>
        <pc:spChg chg="mod">
          <ac:chgData name="Shubhkarman Singh" userId="944ffa2b01dc9f73" providerId="LiveId" clId="{2AC44E1C-0F9C-4556-85FD-0CBCECC39786}" dt="2023-04-20T17:56:27.742" v="339" actId="14100"/>
          <ac:spMkLst>
            <pc:docMk/>
            <pc:sldMk cId="3287598535" sldId="256"/>
            <ac:spMk id="3" creationId="{6E9CDFB5-2B84-75CF-91DA-834DBA0C78ED}"/>
          </ac:spMkLst>
        </pc:spChg>
      </pc:sldChg>
      <pc:sldChg chg="addSp modSp new del mod">
        <pc:chgData name="Shubhkarman Singh" userId="944ffa2b01dc9f73" providerId="LiveId" clId="{2AC44E1C-0F9C-4556-85FD-0CBCECC39786}" dt="2023-04-20T17:56:36.881" v="341" actId="2696"/>
        <pc:sldMkLst>
          <pc:docMk/>
          <pc:sldMk cId="2104989188" sldId="257"/>
        </pc:sldMkLst>
        <pc:picChg chg="add mod">
          <ac:chgData name="Shubhkarman Singh" userId="944ffa2b01dc9f73" providerId="LiveId" clId="{2AC44E1C-0F9C-4556-85FD-0CBCECC39786}" dt="2023-04-20T17:43:56.741" v="10" actId="1076"/>
          <ac:picMkLst>
            <pc:docMk/>
            <pc:sldMk cId="2104989188" sldId="257"/>
            <ac:picMk id="4" creationId="{1963897D-79D6-6348-7C48-A33BB7D6AB5F}"/>
          </ac:picMkLst>
        </pc:picChg>
      </pc:sldChg>
      <pc:sldChg chg="new">
        <pc:chgData name="Shubhkarman Singh" userId="944ffa2b01dc9f73" providerId="LiveId" clId="{2AC44E1C-0F9C-4556-85FD-0CBCECC39786}" dt="2023-04-20T17:43:59.043" v="11" actId="680"/>
        <pc:sldMkLst>
          <pc:docMk/>
          <pc:sldMk cId="1438402591" sldId="258"/>
        </pc:sldMkLst>
      </pc:sldChg>
      <pc:sldChg chg="new">
        <pc:chgData name="Shubhkarman Singh" userId="944ffa2b01dc9f73" providerId="LiveId" clId="{2AC44E1C-0F9C-4556-85FD-0CBCECC39786}" dt="2023-04-20T17:43:59.696" v="12" actId="680"/>
        <pc:sldMkLst>
          <pc:docMk/>
          <pc:sldMk cId="3600389572" sldId="259"/>
        </pc:sldMkLst>
      </pc:sldChg>
      <pc:sldChg chg="new">
        <pc:chgData name="Shubhkarman Singh" userId="944ffa2b01dc9f73" providerId="LiveId" clId="{2AC44E1C-0F9C-4556-85FD-0CBCECC39786}" dt="2023-04-20T17:43:59.893" v="13" actId="680"/>
        <pc:sldMkLst>
          <pc:docMk/>
          <pc:sldMk cId="1836547442" sldId="260"/>
        </pc:sldMkLst>
      </pc:sldChg>
      <pc:sldChg chg="new">
        <pc:chgData name="Shubhkarman Singh" userId="944ffa2b01dc9f73" providerId="LiveId" clId="{2AC44E1C-0F9C-4556-85FD-0CBCECC39786}" dt="2023-04-20T17:44:00.077" v="14" actId="680"/>
        <pc:sldMkLst>
          <pc:docMk/>
          <pc:sldMk cId="1035552666" sldId="261"/>
        </pc:sldMkLst>
      </pc:sldChg>
      <pc:sldChg chg="new">
        <pc:chgData name="Shubhkarman Singh" userId="944ffa2b01dc9f73" providerId="LiveId" clId="{2AC44E1C-0F9C-4556-85FD-0CBCECC39786}" dt="2023-04-20T17:44:00.257" v="15" actId="680"/>
        <pc:sldMkLst>
          <pc:docMk/>
          <pc:sldMk cId="1200208799" sldId="262"/>
        </pc:sldMkLst>
      </pc:sldChg>
      <pc:sldChg chg="new">
        <pc:chgData name="Shubhkarman Singh" userId="944ffa2b01dc9f73" providerId="LiveId" clId="{2AC44E1C-0F9C-4556-85FD-0CBCECC39786}" dt="2023-04-20T17:44:00.434" v="16" actId="680"/>
        <pc:sldMkLst>
          <pc:docMk/>
          <pc:sldMk cId="4134439292" sldId="263"/>
        </pc:sldMkLst>
      </pc:sldChg>
      <pc:sldChg chg="modSp new mod">
        <pc:chgData name="Shubhkarman Singh" userId="944ffa2b01dc9f73" providerId="LiveId" clId="{2AC44E1C-0F9C-4556-85FD-0CBCECC39786}" dt="2023-04-20T17:57:34.963" v="385" actId="20577"/>
        <pc:sldMkLst>
          <pc:docMk/>
          <pc:sldMk cId="3871418869" sldId="264"/>
        </pc:sldMkLst>
        <pc:spChg chg="mod">
          <ac:chgData name="Shubhkarman Singh" userId="944ffa2b01dc9f73" providerId="LiveId" clId="{2AC44E1C-0F9C-4556-85FD-0CBCECC39786}" dt="2023-04-20T17:57:34.963" v="385" actId="20577"/>
          <ac:spMkLst>
            <pc:docMk/>
            <pc:sldMk cId="3871418869" sldId="264"/>
            <ac:spMk id="2" creationId="{CC920B91-577A-5894-B2DF-0319F7C6D7D1}"/>
          </ac:spMkLst>
        </pc:spChg>
      </pc:sldChg>
      <pc:sldMasterChg chg="addSldLayout">
        <pc:chgData name="Shubhkarman Singh" userId="944ffa2b01dc9f73" providerId="LiveId" clId="{2AC44E1C-0F9C-4556-85FD-0CBCECC39786}" dt="2023-04-20T17:43:27.466" v="0" actId="680"/>
        <pc:sldMasterMkLst>
          <pc:docMk/>
          <pc:sldMasterMk cId="4258185968" sldId="2147483648"/>
        </pc:sldMasterMkLst>
        <pc:sldLayoutChg chg="add">
          <pc:chgData name="Shubhkarman Singh" userId="944ffa2b01dc9f73" providerId="LiveId" clId="{2AC44E1C-0F9C-4556-85FD-0CBCECC39786}" dt="2023-04-20T17:43:27.466" v="0" actId="680"/>
          <pc:sldLayoutMkLst>
            <pc:docMk/>
            <pc:sldMasterMk cId="4258185968" sldId="2147483648"/>
            <pc:sldLayoutMk cId="223179781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7E49-3206-DDFB-6950-6FDB10EFC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5113-0C45-1373-4E4F-B813CA0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9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9EF-6ACE-21D7-9F00-CA441171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28" y="1"/>
            <a:ext cx="11734372" cy="2139042"/>
          </a:xfrm>
        </p:spPr>
        <p:txBody>
          <a:bodyPr/>
          <a:lstStyle/>
          <a:p>
            <a:r>
              <a:rPr lang="en-IN" dirty="0"/>
              <a:t>Solving the puzzle: A Presentation on the Sudoku Solver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CDFB5-2B84-75CF-91DA-834DBA0C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414" y="2841171"/>
            <a:ext cx="10384972" cy="3265715"/>
          </a:xfrm>
        </p:spPr>
        <p:txBody>
          <a:bodyPr/>
          <a:lstStyle/>
          <a:p>
            <a:r>
              <a:rPr lang="en-IN" dirty="0"/>
              <a:t>The Interactive journey through the complex world of Sudoku Solving !</a:t>
            </a:r>
          </a:p>
          <a:p>
            <a:endParaRPr lang="en-IN" dirty="0"/>
          </a:p>
          <a:p>
            <a:r>
              <a:rPr lang="en-IN" dirty="0"/>
              <a:t>By :-</a:t>
            </a:r>
          </a:p>
          <a:p>
            <a:r>
              <a:rPr lang="en-IN" dirty="0"/>
              <a:t>SHUBHKARMAN SINGH (102103170)</a:t>
            </a:r>
          </a:p>
          <a:p>
            <a:r>
              <a:rPr lang="en-IN" dirty="0"/>
              <a:t>DIVREET KAUR (102103167)</a:t>
            </a:r>
          </a:p>
          <a:p>
            <a:r>
              <a:rPr lang="en-IN" dirty="0"/>
              <a:t>ABHISHEK BENIWAL (102103159)</a:t>
            </a:r>
          </a:p>
        </p:txBody>
      </p:sp>
    </p:spTree>
    <p:extLst>
      <p:ext uri="{BB962C8B-B14F-4D97-AF65-F5344CB8AC3E}">
        <p14:creationId xmlns:p14="http://schemas.microsoft.com/office/powerpoint/2010/main" val="328759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CFCF-D1A0-1E6A-2DCE-01071A8EB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C176C-9833-9ED2-193A-2D942F6B5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0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86AB-9717-A9DF-3BB6-8BE3EC59C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09493-C203-3BEF-345E-6116B093A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8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D6D-DA0C-0A73-E914-FE8300AF0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E2B7-FE8C-D87A-7790-EA92629B0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D35C-A1D0-C692-3101-8EBDEB84C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7567-3D21-365D-E5A1-0DDD2396C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5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17B0-1C7D-21D1-ED18-D4C1E453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F267-57FB-84C8-9286-45F866571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6082-B45E-8B11-2A4F-638894FEA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A6F25-DAC5-312D-57B9-AAA66D8BA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3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0B91-577A-5894-B2DF-0319F7C6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98A6F-8B23-13D4-09FC-B2DE1963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1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39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Solving the puzzle: A Presentation on the Sudoku Solver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puzzle: A Presentation on the Sudoku Solver Project</dc:title>
  <dc:creator>Shubhkarman Singh</dc:creator>
  <cp:lastModifiedBy>Shubhkarman Singh</cp:lastModifiedBy>
  <cp:revision>1</cp:revision>
  <dcterms:created xsi:type="dcterms:W3CDTF">2023-04-20T17:43:23Z</dcterms:created>
  <dcterms:modified xsi:type="dcterms:W3CDTF">2023-04-22T06:29:26Z</dcterms:modified>
</cp:coreProperties>
</file>