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2" r:id="rId5"/>
    <p:sldId id="258" r:id="rId6"/>
    <p:sldId id="265" r:id="rId7"/>
    <p:sldId id="264" r:id="rId8"/>
    <p:sldId id="271" r:id="rId9"/>
    <p:sldId id="272" r:id="rId10"/>
    <p:sldId id="273" r:id="rId11"/>
    <p:sldId id="274" r:id="rId12"/>
    <p:sldId id="275" r:id="rId13"/>
    <p:sldId id="276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karman Singh" userId="944ffa2b01dc9f73" providerId="LiveId" clId="{6D626E19-AC7A-4E73-B032-47E54D304AF3}"/>
    <pc:docChg chg="undo custSel addSld delSld modSld">
      <pc:chgData name="Shubhkarman Singh" userId="944ffa2b01dc9f73" providerId="LiveId" clId="{6D626E19-AC7A-4E73-B032-47E54D304AF3}" dt="2023-05-01T08:51:59.135" v="16" actId="2696"/>
      <pc:docMkLst>
        <pc:docMk/>
      </pc:docMkLst>
      <pc:sldChg chg="modSp mod">
        <pc:chgData name="Shubhkarman Singh" userId="944ffa2b01dc9f73" providerId="LiveId" clId="{6D626E19-AC7A-4E73-B032-47E54D304AF3}" dt="2023-05-01T07:25:44.544" v="0" actId="20577"/>
        <pc:sldMkLst>
          <pc:docMk/>
          <pc:sldMk cId="3287598535" sldId="256"/>
        </pc:sldMkLst>
        <pc:spChg chg="mod">
          <ac:chgData name="Shubhkarman Singh" userId="944ffa2b01dc9f73" providerId="LiveId" clId="{6D626E19-AC7A-4E73-B032-47E54D304AF3}" dt="2023-05-01T07:25:44.544" v="0" actId="20577"/>
          <ac:spMkLst>
            <pc:docMk/>
            <pc:sldMk cId="3287598535" sldId="256"/>
            <ac:spMk id="3" creationId="{6E9CDFB5-2B84-75CF-91DA-834DBA0C78ED}"/>
          </ac:spMkLst>
        </pc:spChg>
      </pc:sldChg>
      <pc:sldChg chg="modSp add mod">
        <pc:chgData name="Shubhkarman Singh" userId="944ffa2b01dc9f73" providerId="LiveId" clId="{6D626E19-AC7A-4E73-B032-47E54D304AF3}" dt="2023-05-01T08:51:53.970" v="15" actId="20577"/>
        <pc:sldMkLst>
          <pc:docMk/>
          <pc:sldMk cId="1438402591" sldId="258"/>
        </pc:sldMkLst>
        <pc:spChg chg="mod">
          <ac:chgData name="Shubhkarman Singh" userId="944ffa2b01dc9f73" providerId="LiveId" clId="{6D626E19-AC7A-4E73-B032-47E54D304AF3}" dt="2023-05-01T08:51:53.970" v="15" actId="20577"/>
          <ac:spMkLst>
            <pc:docMk/>
            <pc:sldMk cId="1438402591" sldId="258"/>
            <ac:spMk id="2" creationId="{9C1FCFCF-D1A0-1E6A-2DCE-01071A8EB6D2}"/>
          </ac:spMkLst>
        </pc:spChg>
      </pc:sldChg>
      <pc:sldChg chg="addSp delSp modSp add del">
        <pc:chgData name="Shubhkarman Singh" userId="944ffa2b01dc9f73" providerId="LiveId" clId="{6D626E19-AC7A-4E73-B032-47E54D304AF3}" dt="2023-05-01T08:51:59.135" v="16" actId="2696"/>
        <pc:sldMkLst>
          <pc:docMk/>
          <pc:sldMk cId="4134439292" sldId="263"/>
        </pc:sldMkLst>
        <pc:spChg chg="add del mod">
          <ac:chgData name="Shubhkarman Singh" userId="944ffa2b01dc9f73" providerId="LiveId" clId="{6D626E19-AC7A-4E73-B032-47E54D304AF3}" dt="2023-05-01T08:51:13.169" v="6"/>
          <ac:spMkLst>
            <pc:docMk/>
            <pc:sldMk cId="4134439292" sldId="263"/>
            <ac:spMk id="5" creationId="{9129BD35-0CE2-86D8-9AB5-D94A1332D356}"/>
          </ac:spMkLst>
        </pc:spChg>
      </pc:sldChg>
      <pc:sldChg chg="delSp del mod">
        <pc:chgData name="Shubhkarman Singh" userId="944ffa2b01dc9f73" providerId="LiveId" clId="{6D626E19-AC7A-4E73-B032-47E54D304AF3}" dt="2023-05-01T08:04:51.306" v="2" actId="2696"/>
        <pc:sldMkLst>
          <pc:docMk/>
          <pc:sldMk cId="0" sldId="270"/>
        </pc:sldMkLst>
        <pc:picChg chg="del">
          <ac:chgData name="Shubhkarman Singh" userId="944ffa2b01dc9f73" providerId="LiveId" clId="{6D626E19-AC7A-4E73-B032-47E54D304AF3}" dt="2023-05-01T08:04:47.836" v="1" actId="21"/>
          <ac:picMkLst>
            <pc:docMk/>
            <pc:sldMk cId="0" sldId="270"/>
            <ac:picMk id="2" creationId="{00000000-0000-0000-0000-000000000000}"/>
          </ac:picMkLst>
        </pc:picChg>
      </pc:sldChg>
      <pc:sldChg chg="addSp delSp modSp new add del">
        <pc:chgData name="Shubhkarman Singh" userId="944ffa2b01dc9f73" providerId="LiveId" clId="{6D626E19-AC7A-4E73-B032-47E54D304AF3}" dt="2023-05-01T08:51:29.669" v="11" actId="2696"/>
        <pc:sldMkLst>
          <pc:docMk/>
          <pc:sldMk cId="3553867145" sldId="280"/>
        </pc:sldMkLst>
        <pc:spChg chg="add del mod">
          <ac:chgData name="Shubhkarman Singh" userId="944ffa2b01dc9f73" providerId="LiveId" clId="{6D626E19-AC7A-4E73-B032-47E54D304AF3}" dt="2023-05-01T08:51:19.269" v="9"/>
          <ac:spMkLst>
            <pc:docMk/>
            <pc:sldMk cId="3553867145" sldId="280"/>
            <ac:spMk id="2" creationId="{60E8B4F0-BBDC-9B54-6E11-33D6EB1F2B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44FF7-6453-4C12-AC8D-F2DFA75E9A5E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6735B-FD4E-4406-8B4E-709AAF0954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6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7E49-3206-DDFB-6950-6FDB10EFC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E5113-0C45-1373-4E4F-B813CA0B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9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12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18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D9EF-6ACE-21D7-9F00-CA4411713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128" y="1"/>
            <a:ext cx="11734372" cy="2139042"/>
          </a:xfrm>
        </p:spPr>
        <p:txBody>
          <a:bodyPr/>
          <a:lstStyle/>
          <a:p>
            <a:r>
              <a:rPr lang="en-IN" dirty="0"/>
              <a:t>Solving the puzzle: A Presentation on the Sudoku Solver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CDFB5-2B84-75CF-91DA-834DBA0C7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414" y="2841171"/>
            <a:ext cx="10384972" cy="3265715"/>
          </a:xfrm>
        </p:spPr>
        <p:txBody>
          <a:bodyPr/>
          <a:lstStyle/>
          <a:p>
            <a:r>
              <a:rPr lang="en-IN" dirty="0"/>
              <a:t>The Interactive journey through the complex world of Sudoku Solving !</a:t>
            </a:r>
          </a:p>
          <a:p>
            <a:endParaRPr lang="en-IN" dirty="0"/>
          </a:p>
          <a:p>
            <a:r>
              <a:rPr lang="en-IN" dirty="0"/>
              <a:t>By :-</a:t>
            </a:r>
          </a:p>
          <a:p>
            <a:r>
              <a:rPr lang="en-IN" dirty="0"/>
              <a:t>SHUBHKARMAN SINGH (102103170)</a:t>
            </a:r>
          </a:p>
        </p:txBody>
      </p:sp>
    </p:spTree>
    <p:extLst>
      <p:ext uri="{BB962C8B-B14F-4D97-AF65-F5344CB8AC3E}">
        <p14:creationId xmlns:p14="http://schemas.microsoft.com/office/powerpoint/2010/main" val="328759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86AB-9717-A9DF-3BB6-8BE3EC59C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09493-C203-3BEF-345E-6116B093A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C8EAFA8D-2EBA-5387-B7BD-FC126C454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8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2D6D-DA0C-0A73-E914-FE8300AF0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9E2B7-FE8C-D87A-7790-EA92629B0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C32E8BDF-1D5C-FB10-810B-8F5B554B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41" y="-143838"/>
            <a:ext cx="12447712" cy="70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4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17B0-1C7D-21D1-ED18-D4C1E4538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FF267-57FB-84C8-9286-45F866571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1" descr="preencoded.png">
            <a:extLst>
              <a:ext uri="{FF2B5EF4-FFF2-40B4-BE49-F238E27FC236}">
                <a16:creationId xmlns:a16="http://schemas.microsoft.com/office/drawing/2014/main" id="{29662888-7AFB-8DAB-7CBC-57CF5E334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02957" cy="680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CFCF-D1A0-1E6A-2DCE-01071A8EB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129"/>
            <a:ext cx="9144000" cy="1006868"/>
          </a:xfrm>
        </p:spPr>
        <p:txBody>
          <a:bodyPr/>
          <a:lstStyle/>
          <a:p>
            <a:r>
              <a:rPr lang="en-IN" dirty="0"/>
              <a:t>Coding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C176C-9833-9ED2-193A-2D942F6B5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7703"/>
            <a:ext cx="9144000" cy="4161034"/>
          </a:xfrm>
        </p:spPr>
        <p:txBody>
          <a:bodyPr/>
          <a:lstStyle/>
          <a:p>
            <a:r>
              <a:rPr lang="en-IN" sz="2800" dirty="0"/>
              <a:t>Code used in sudoku solver project</a:t>
            </a:r>
          </a:p>
          <a:p>
            <a:endParaRPr lang="en-IN" dirty="0"/>
          </a:p>
          <a:p>
            <a:r>
              <a:rPr lang="en-IN" sz="3200" dirty="0"/>
              <a:t>A* Algorithm      </a:t>
            </a:r>
            <a:r>
              <a:rPr lang="en-IN" sz="2800" dirty="0"/>
              <a:t>uses heuristic function to solve puzzle using priority queue</a:t>
            </a:r>
          </a:p>
          <a:p>
            <a:r>
              <a:rPr lang="en-IN" sz="3200" dirty="0"/>
              <a:t>DFS Algorithm   	</a:t>
            </a:r>
            <a:r>
              <a:rPr lang="en-IN" sz="2800" dirty="0"/>
              <a:t>it explores the search space by going as deep  as possible for solution</a:t>
            </a:r>
          </a:p>
          <a:p>
            <a:r>
              <a:rPr lang="en-IN" sz="3200" dirty="0"/>
              <a:t>User Interface  </a:t>
            </a:r>
            <a:r>
              <a:rPr lang="en-IN" dirty="0"/>
              <a:t>   </a:t>
            </a:r>
            <a:r>
              <a:rPr lang="en-IN" sz="2800" dirty="0"/>
              <a:t>allows user to input and display sudoku puzzle</a:t>
            </a:r>
          </a:p>
        </p:txBody>
      </p:sp>
    </p:spTree>
    <p:extLst>
      <p:ext uri="{BB962C8B-B14F-4D97-AF65-F5344CB8AC3E}">
        <p14:creationId xmlns:p14="http://schemas.microsoft.com/office/powerpoint/2010/main" val="143840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84</Words>
  <Application>Microsoft Office PowerPoint</Application>
  <PresentationFormat>Widescreen</PresentationFormat>
  <Paragraphs>20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Solving the puzzle: A Presentation on the Sudoku Solver Project</vt:lpstr>
      <vt:lpstr>PowerPoint Presentation</vt:lpstr>
      <vt:lpstr>PowerPoint Presentation</vt:lpstr>
      <vt:lpstr>PowerPoint Presentation</vt:lpstr>
      <vt:lpstr>Coding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puzzle: A Presentation on the Sudoku Solver Project</dc:title>
  <dc:creator>Shubhkarman Singh</dc:creator>
  <cp:lastModifiedBy>Shubhkarman Singh</cp:lastModifiedBy>
  <cp:revision>2</cp:revision>
  <dcterms:created xsi:type="dcterms:W3CDTF">2023-04-20T17:43:23Z</dcterms:created>
  <dcterms:modified xsi:type="dcterms:W3CDTF">2023-05-01T08:52:05Z</dcterms:modified>
</cp:coreProperties>
</file>