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7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1B6"/>
    <a:srgbClr val="B3BBA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1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1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2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4FE3-C6FB-4794-AF4F-C806AF997FD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6B09-0109-4233-9336-305515AC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-115909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65938" y="746974"/>
            <a:ext cx="757277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Welcome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Software Engineering Lab CSE-0318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Name: Shubho Chandra Shil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ID: UG02-48-18-021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4400" b="1" dirty="0" smtClean="0">
              <a:solidFill>
                <a:srgbClr val="C00000"/>
              </a:solidFill>
            </a:endParaRPr>
          </a:p>
          <a:p>
            <a:endParaRPr 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2014538" y="0"/>
            <a:ext cx="7658100" cy="2928937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Classroom Norms?</a:t>
            </a:r>
            <a:endParaRPr lang="en-US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257549"/>
            <a:ext cx="1173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Classroom norms are the behavioral expectations &amp; rule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Classroom norms tell us how we are expected to behave toward the material we use in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helps to ensure that students indeed understand the classroom and community’s expectations and expectation of class teacher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16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5769" y="270456"/>
            <a:ext cx="8268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Classroom Norms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0773" y="2047741"/>
            <a:ext cx="84614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Students will work together for common goal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Strong relationship b/w teachers &amp;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Active participation in classroom activities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Learning related mistakes are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Non-verbal warning (finger on desk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Verbal warning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Written warning (on White/Blackboard)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Learning related mistakes are ok.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8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5" y="0"/>
            <a:ext cx="539195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00045" cy="708982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1667" y="3651162"/>
            <a:ext cx="6001555" cy="32068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Thank You For Watching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accent4">
                <a:lumMod val="40000"/>
                <a:lumOff val="60000"/>
              </a:schemeClr>
            </a:gs>
            <a:gs pos="9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44" y="0"/>
            <a:ext cx="6061656" cy="6857999"/>
          </a:xfrm>
          <a:prstGeom prst="rect">
            <a:avLst/>
          </a:prstGeom>
          <a:effectLst/>
        </p:spPr>
      </p:pic>
      <p:sp>
        <p:nvSpPr>
          <p:cNvPr id="8" name="Cloud 7"/>
          <p:cNvSpPr/>
          <p:nvPr/>
        </p:nvSpPr>
        <p:spPr>
          <a:xfrm>
            <a:off x="25757" y="135134"/>
            <a:ext cx="6284890" cy="5718220"/>
          </a:xfrm>
          <a:prstGeom prst="cloud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CLASSROOM </a:t>
            </a:r>
            <a:r>
              <a:rPr lang="en-US" sz="4000" b="1" dirty="0" smtClean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4000" b="1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Classroom Management</a:t>
            </a:r>
          </a:p>
          <a:p>
            <a:r>
              <a:rPr lang="en-US" dirty="0" smtClean="0"/>
              <a:t>Why Classroom Management</a:t>
            </a:r>
          </a:p>
          <a:p>
            <a:r>
              <a:rPr lang="en-US" dirty="0" smtClean="0"/>
              <a:t>Principles of Classroom Management</a:t>
            </a:r>
          </a:p>
          <a:p>
            <a:r>
              <a:rPr lang="en-US" dirty="0" smtClean="0"/>
              <a:t>Components of Classroom Management</a:t>
            </a:r>
          </a:p>
          <a:p>
            <a:r>
              <a:rPr lang="en-US" dirty="0" smtClean="0"/>
              <a:t>Strategies for Classroom Management</a:t>
            </a:r>
          </a:p>
          <a:p>
            <a:r>
              <a:rPr lang="en-US" dirty="0" smtClean="0"/>
              <a:t>Key dimensions of Classroom Management</a:t>
            </a:r>
          </a:p>
          <a:p>
            <a:r>
              <a:rPr lang="en-US" dirty="0" smtClean="0"/>
              <a:t>Classroom Norms</a:t>
            </a:r>
          </a:p>
          <a:p>
            <a:r>
              <a:rPr lang="en-US" dirty="0" smtClean="0"/>
              <a:t>Components of Classroom Norms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Classroom Management?</a:t>
            </a:r>
            <a:endParaRPr lang="en-US" sz="5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24" y="2869026"/>
            <a:ext cx="3810000" cy="3810000"/>
          </a:xfrm>
        </p:spPr>
      </p:pic>
      <p:sp>
        <p:nvSpPr>
          <p:cNvPr id="7" name="TextBox 6"/>
          <p:cNvSpPr txBox="1"/>
          <p:nvPr/>
        </p:nvSpPr>
        <p:spPr>
          <a:xfrm>
            <a:off x="95518" y="2038417"/>
            <a:ext cx="81652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Classroom management is creative: It creates both the best situation in which the students can learn and the teacher can teach.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Procedures and instructional techniques that are used to establish the classroom environment so that learning can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Management strategies are based on understanding how the classroom environment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918"/>
            <a:ext cx="12192000" cy="6168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90152"/>
            <a:ext cx="12192000" cy="1571223"/>
          </a:xfrm>
          <a:prstGeom prst="rect">
            <a:avLst/>
          </a:prstGeom>
          <a:gradFill flip="none" rotWithShape="1">
            <a:gsLst>
              <a:gs pos="7000">
                <a:schemeClr val="accent2">
                  <a:lumMod val="5000"/>
                  <a:lumOff val="95000"/>
                </a:schemeClr>
              </a:gs>
              <a:gs pos="99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Classroom Management?</a:t>
            </a:r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9565" y="2167084"/>
            <a:ext cx="8281117" cy="26776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Primary Purpose is to gain control of the 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Good classroom management results in high levels of student engaged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To provide a conducive learning Environment to the learners.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Best utilization of Classroom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Social Development by inculcating social skills.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84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58" y="171942"/>
            <a:ext cx="10515600" cy="1325563"/>
          </a:xfr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Classroom Management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Brophy (1983) states there are 3 general principles for good classroom management: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Willingness of the teacher to accept responsibility.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Long-term, solution-oriented approaches to problems (rather than short-term)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to see if symptomatic behavior is caused by underlying personal problems ( impulsivity, lack of awareness, home problems etc.) desist/ control responses classroom control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849" y="1700011"/>
            <a:ext cx="6395077" cy="5035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853" y="218940"/>
            <a:ext cx="11088710" cy="76944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Classroom Management</a:t>
            </a:r>
            <a:endParaRPr lang="en-US" sz="4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2287" y="1380337"/>
            <a:ext cx="70962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Individual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Pair &amp; Group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Cleanliness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Usage of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Classroom Norms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Teacher’s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of Black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Demonstration &amp; Presentation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Pair/Group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Body Language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441" y="0"/>
            <a:ext cx="4222611" cy="6858000"/>
          </a:xfrm>
          <a:prstGeom prst="rect">
            <a:avLst/>
          </a:prstGeom>
          <a:effectLst>
            <a:outerShdw blurRad="990600" sx="91000" sy="91000" algn="ctr" rotWithShape="0">
              <a:srgbClr val="000000"/>
            </a:outerShdw>
          </a:effectLst>
        </p:spPr>
      </p:pic>
      <p:sp>
        <p:nvSpPr>
          <p:cNvPr id="12" name="Cloud Callout 11"/>
          <p:cNvSpPr/>
          <p:nvPr/>
        </p:nvSpPr>
        <p:spPr>
          <a:xfrm>
            <a:off x="-225287" y="-106017"/>
            <a:ext cx="9183756" cy="2451652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Classroom Management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183" y="2588654"/>
            <a:ext cx="792050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sz="2400" dirty="0" smtClean="0">
                <a:solidFill>
                  <a:srgbClr val="FF0000"/>
                </a:solidFill>
              </a:rPr>
              <a:t>Planning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How to achieve desired goal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Rules and procedure should be aligned with teaching strategies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Communication should be effective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learning environment that encourage social interaction.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Monitoring</a:t>
            </a:r>
            <a:endParaRPr lang="en-US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Monitoring the activities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437881" y="2643873"/>
            <a:ext cx="270457" cy="283335"/>
          </a:xfrm>
          <a:prstGeom prst="star5">
            <a:avLst/>
          </a:prstGeom>
          <a:solidFill>
            <a:srgbClr val="00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437881" y="3305592"/>
            <a:ext cx="270457" cy="283335"/>
          </a:xfrm>
          <a:prstGeom prst="star5">
            <a:avLst/>
          </a:prstGeom>
          <a:solidFill>
            <a:srgbClr val="00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437880" y="4004447"/>
            <a:ext cx="270457" cy="283335"/>
          </a:xfrm>
          <a:prstGeom prst="star5">
            <a:avLst/>
          </a:prstGeom>
          <a:solidFill>
            <a:srgbClr val="00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37880" y="4703302"/>
            <a:ext cx="270457" cy="283335"/>
          </a:xfrm>
          <a:prstGeom prst="star5">
            <a:avLst/>
          </a:prstGeom>
          <a:solidFill>
            <a:srgbClr val="00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437880" y="5353995"/>
            <a:ext cx="270457" cy="283335"/>
          </a:xfrm>
          <a:prstGeom prst="star5">
            <a:avLst/>
          </a:prstGeom>
          <a:solidFill>
            <a:srgbClr val="00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Dimension of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ositive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lassroom Management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52" y="1708294"/>
            <a:ext cx="4816699" cy="473975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Physical Dimension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Condition of furniture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Place to keep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Proper place to sit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Light, vision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Noise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Temperature of the 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Right place for chalk board or bulletin board.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763519" y="1730632"/>
            <a:ext cx="5074276" cy="473975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The Ambience(Environment)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Chalk dust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Heat-Cold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Noise-Echo-Quiet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(Each room has it own “Feel” and that ‘feel sends an Immediate message……air freshener, flower)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95" y="1371600"/>
            <a:ext cx="2225617" cy="2728912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40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476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Overview</vt:lpstr>
      <vt:lpstr>What is Classroom Management?</vt:lpstr>
      <vt:lpstr>PowerPoint Presentation</vt:lpstr>
      <vt:lpstr>Principles of Classroom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34</cp:revision>
  <dcterms:created xsi:type="dcterms:W3CDTF">2021-08-07T08:57:53Z</dcterms:created>
  <dcterms:modified xsi:type="dcterms:W3CDTF">2021-08-07T16:43:04Z</dcterms:modified>
</cp:coreProperties>
</file>