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CA9DC-1D73-434E-A130-4E64751949B6}" v="24" dt="2022-10-12T00:26:53.826"/>
    <p1510:client id="{B0C28929-B597-4FD1-A13E-15C808D69E36}" v="459" dt="2022-10-12T00:39:56.80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Ruiqing" userId="S::1698125@johnabbottcollege.net::f52bf8b2-b58c-437d-8296-ab8cb5c543cb" providerId="AD" clId="Web-{B0C28929-B597-4FD1-A13E-15C808D69E36}"/>
    <pc:docChg chg="addSld modSld">
      <pc:chgData name="Zhu, Ruiqing" userId="S::1698125@johnabbottcollege.net::f52bf8b2-b58c-437d-8296-ab8cb5c543cb" providerId="AD" clId="Web-{B0C28929-B597-4FD1-A13E-15C808D69E36}" dt="2022-10-12T00:39:56.800" v="460" actId="20577"/>
      <pc:docMkLst>
        <pc:docMk/>
      </pc:docMkLst>
      <pc:sldChg chg="modSp">
        <pc:chgData name="Zhu, Ruiqing" userId="S::1698125@johnabbottcollege.net::f52bf8b2-b58c-437d-8296-ab8cb5c543cb" providerId="AD" clId="Web-{B0C28929-B597-4FD1-A13E-15C808D69E36}" dt="2022-10-12T00:17:27.434" v="35" actId="20577"/>
        <pc:sldMkLst>
          <pc:docMk/>
          <pc:sldMk cId="0" sldId="256"/>
        </pc:sldMkLst>
        <pc:spChg chg="mod">
          <ac:chgData name="Zhu, Ruiqing" userId="S::1698125@johnabbottcollege.net::f52bf8b2-b58c-437d-8296-ab8cb5c543cb" providerId="AD" clId="Web-{B0C28929-B597-4FD1-A13E-15C808D69E36}" dt="2022-10-12T00:17:16.433" v="25" actId="20577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Zhu, Ruiqing" userId="S::1698125@johnabbottcollege.net::f52bf8b2-b58c-437d-8296-ab8cb5c543cb" providerId="AD" clId="Web-{B0C28929-B597-4FD1-A13E-15C808D69E36}" dt="2022-10-12T00:17:27.434" v="35" actId="20577"/>
          <ac:spMkLst>
            <pc:docMk/>
            <pc:sldMk cId="0" sldId="256"/>
            <ac:spMk id="120" creationId="{00000000-0000-0000-0000-000000000000}"/>
          </ac:spMkLst>
        </pc:spChg>
      </pc:sldChg>
      <pc:sldChg chg="modSp">
        <pc:chgData name="Zhu, Ruiqing" userId="S::1698125@johnabbottcollege.net::f52bf8b2-b58c-437d-8296-ab8cb5c543cb" providerId="AD" clId="Web-{B0C28929-B597-4FD1-A13E-15C808D69E36}" dt="2022-10-12T00:30:34.994" v="338" actId="20577"/>
        <pc:sldMkLst>
          <pc:docMk/>
          <pc:sldMk cId="0" sldId="258"/>
        </pc:sldMkLst>
        <pc:spChg chg="mod">
          <ac:chgData name="Zhu, Ruiqing" userId="S::1698125@johnabbottcollege.net::f52bf8b2-b58c-437d-8296-ab8cb5c543cb" providerId="AD" clId="Web-{B0C28929-B597-4FD1-A13E-15C808D69E36}" dt="2022-10-12T00:30:34.994" v="338" actId="20577"/>
          <ac:spMkLst>
            <pc:docMk/>
            <pc:sldMk cId="0" sldId="258"/>
            <ac:spMk id="126" creationId="{00000000-0000-0000-0000-000000000000}"/>
          </ac:spMkLst>
        </pc:spChg>
      </pc:sldChg>
      <pc:sldChg chg="modSp">
        <pc:chgData name="Zhu, Ruiqing" userId="S::1698125@johnabbottcollege.net::f52bf8b2-b58c-437d-8296-ab8cb5c543cb" providerId="AD" clId="Web-{B0C28929-B597-4FD1-A13E-15C808D69E36}" dt="2022-10-12T00:34:42.936" v="370" actId="20577"/>
        <pc:sldMkLst>
          <pc:docMk/>
          <pc:sldMk cId="0" sldId="259"/>
        </pc:sldMkLst>
        <pc:spChg chg="mod">
          <ac:chgData name="Zhu, Ruiqing" userId="S::1698125@johnabbottcollege.net::f52bf8b2-b58c-437d-8296-ab8cb5c543cb" providerId="AD" clId="Web-{B0C28929-B597-4FD1-A13E-15C808D69E36}" dt="2022-10-12T00:34:42.936" v="370" actId="20577"/>
          <ac:spMkLst>
            <pc:docMk/>
            <pc:sldMk cId="0" sldId="259"/>
            <ac:spMk id="129" creationId="{00000000-0000-0000-0000-000000000000}"/>
          </ac:spMkLst>
        </pc:spChg>
      </pc:sldChg>
      <pc:sldChg chg="modSp">
        <pc:chgData name="Zhu, Ruiqing" userId="S::1698125@johnabbottcollege.net::f52bf8b2-b58c-437d-8296-ab8cb5c543cb" providerId="AD" clId="Web-{B0C28929-B597-4FD1-A13E-15C808D69E36}" dt="2022-10-12T00:38:35.440" v="455" actId="20577"/>
        <pc:sldMkLst>
          <pc:docMk/>
          <pc:sldMk cId="0" sldId="260"/>
        </pc:sldMkLst>
        <pc:spChg chg="mod">
          <ac:chgData name="Zhu, Ruiqing" userId="S::1698125@johnabbottcollege.net::f52bf8b2-b58c-437d-8296-ab8cb5c543cb" providerId="AD" clId="Web-{B0C28929-B597-4FD1-A13E-15C808D69E36}" dt="2022-10-12T00:38:35.440" v="455" actId="20577"/>
          <ac:spMkLst>
            <pc:docMk/>
            <pc:sldMk cId="0" sldId="260"/>
            <ac:spMk id="132" creationId="{00000000-0000-0000-0000-000000000000}"/>
          </ac:spMkLst>
        </pc:spChg>
      </pc:sldChg>
      <pc:sldChg chg="modSp">
        <pc:chgData name="Zhu, Ruiqing" userId="S::1698125@johnabbottcollege.net::f52bf8b2-b58c-437d-8296-ab8cb5c543cb" providerId="AD" clId="Web-{B0C28929-B597-4FD1-A13E-15C808D69E36}" dt="2022-10-12T00:39:56.800" v="460" actId="20577"/>
        <pc:sldMkLst>
          <pc:docMk/>
          <pc:sldMk cId="0" sldId="262"/>
        </pc:sldMkLst>
        <pc:spChg chg="mod">
          <ac:chgData name="Zhu, Ruiqing" userId="S::1698125@johnabbottcollege.net::f52bf8b2-b58c-437d-8296-ab8cb5c543cb" providerId="AD" clId="Web-{B0C28929-B597-4FD1-A13E-15C808D69E36}" dt="2022-10-12T00:39:56.800" v="460" actId="20577"/>
          <ac:spMkLst>
            <pc:docMk/>
            <pc:sldMk cId="0" sldId="262"/>
            <ac:spMk id="140" creationId="{00000000-0000-0000-0000-000000000000}"/>
          </ac:spMkLst>
        </pc:spChg>
      </pc:sldChg>
      <pc:sldChg chg="modSp new">
        <pc:chgData name="Zhu, Ruiqing" userId="S::1698125@johnabbottcollege.net::f52bf8b2-b58c-437d-8296-ab8cb5c543cb" providerId="AD" clId="Web-{B0C28929-B597-4FD1-A13E-15C808D69E36}" dt="2022-10-12T00:23:11.361" v="235" actId="20577"/>
        <pc:sldMkLst>
          <pc:docMk/>
          <pc:sldMk cId="4263498063" sldId="264"/>
        </pc:sldMkLst>
        <pc:spChg chg="mod">
          <ac:chgData name="Zhu, Ruiqing" userId="S::1698125@johnabbottcollege.net::f52bf8b2-b58c-437d-8296-ab8cb5c543cb" providerId="AD" clId="Web-{B0C28929-B597-4FD1-A13E-15C808D69E36}" dt="2022-10-12T00:17:50.153" v="56" actId="20577"/>
          <ac:spMkLst>
            <pc:docMk/>
            <pc:sldMk cId="4263498063" sldId="264"/>
            <ac:spMk id="2" creationId="{955CE689-B439-21EB-33E4-15DECF684CAC}"/>
          </ac:spMkLst>
        </pc:spChg>
        <pc:spChg chg="mod">
          <ac:chgData name="Zhu, Ruiqing" userId="S::1698125@johnabbottcollege.net::f52bf8b2-b58c-437d-8296-ab8cb5c543cb" providerId="AD" clId="Web-{B0C28929-B597-4FD1-A13E-15C808D69E36}" dt="2022-10-12T00:23:11.361" v="235" actId="20577"/>
          <ac:spMkLst>
            <pc:docMk/>
            <pc:sldMk cId="4263498063" sldId="264"/>
            <ac:spMk id="3" creationId="{188221D9-3B9A-1CB6-EE5A-BDAAACD17832}"/>
          </ac:spMkLst>
        </pc:spChg>
      </pc:sldChg>
    </pc:docChg>
  </pc:docChgLst>
  <pc:docChgLst>
    <pc:chgData name="Shubhparteek Singh, Shubhparteek Singh" userId="S::6213361@johnabbottcollege.net::dcf6fbd1-b780-4539-8f94-791d72211e94" providerId="AD" clId="Web-{6D0CA9DC-1D73-434E-A130-4E64751949B6}"/>
    <pc:docChg chg="modSld">
      <pc:chgData name="Shubhparteek Singh, Shubhparteek Singh" userId="S::6213361@johnabbottcollege.net::dcf6fbd1-b780-4539-8f94-791d72211e94" providerId="AD" clId="Web-{6D0CA9DC-1D73-434E-A130-4E64751949B6}" dt="2022-10-12T00:26:53.826" v="23" actId="20577"/>
      <pc:docMkLst>
        <pc:docMk/>
      </pc:docMkLst>
      <pc:sldChg chg="modSp">
        <pc:chgData name="Shubhparteek Singh, Shubhparteek Singh" userId="S::6213361@johnabbottcollege.net::dcf6fbd1-b780-4539-8f94-791d72211e94" providerId="AD" clId="Web-{6D0CA9DC-1D73-434E-A130-4E64751949B6}" dt="2022-10-12T00:25:09.140" v="20" actId="20577"/>
        <pc:sldMkLst>
          <pc:docMk/>
          <pc:sldMk cId="0" sldId="257"/>
        </pc:sldMkLst>
        <pc:spChg chg="mod">
          <ac:chgData name="Shubhparteek Singh, Shubhparteek Singh" userId="S::6213361@johnabbottcollege.net::dcf6fbd1-b780-4539-8f94-791d72211e94" providerId="AD" clId="Web-{6D0CA9DC-1D73-434E-A130-4E64751949B6}" dt="2022-10-12T00:25:09.140" v="20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Sp">
        <pc:chgData name="Shubhparteek Singh, Shubhparteek Singh" userId="S::6213361@johnabbottcollege.net::dcf6fbd1-b780-4539-8f94-791d72211e94" providerId="AD" clId="Web-{6D0CA9DC-1D73-434E-A130-4E64751949B6}" dt="2022-10-12T00:26:53.826" v="23" actId="20577"/>
        <pc:sldMkLst>
          <pc:docMk/>
          <pc:sldMk cId="0" sldId="258"/>
        </pc:sldMkLst>
        <pc:spChg chg="mod">
          <ac:chgData name="Shubhparteek Singh, Shubhparteek Singh" userId="S::6213361@johnabbottcollege.net::dcf6fbd1-b780-4539-8f94-791d72211e94" providerId="AD" clId="Web-{6D0CA9DC-1D73-434E-A130-4E64751949B6}" dt="2022-10-12T00:26:53.826" v="23" actId="20577"/>
          <ac:spMkLst>
            <pc:docMk/>
            <pc:sldMk cId="0" sldId="258"/>
            <ac:spMk id="126" creationId="{00000000-0000-0000-0000-000000000000}"/>
          </ac:spMkLst>
        </pc:spChg>
      </pc:sldChg>
      <pc:sldChg chg="modSp">
        <pc:chgData name="Shubhparteek Singh, Shubhparteek Singh" userId="S::6213361@johnabbottcollege.net::dcf6fbd1-b780-4539-8f94-791d72211e94" providerId="AD" clId="Web-{6D0CA9DC-1D73-434E-A130-4E64751949B6}" dt="2022-10-12T00:22:27.985" v="3" actId="20577"/>
        <pc:sldMkLst>
          <pc:docMk/>
          <pc:sldMk cId="4263498063" sldId="264"/>
        </pc:sldMkLst>
        <pc:spChg chg="mod">
          <ac:chgData name="Shubhparteek Singh, Shubhparteek Singh" userId="S::6213361@johnabbottcollege.net::dcf6fbd1-b780-4539-8f94-791d72211e94" providerId="AD" clId="Web-{6D0CA9DC-1D73-434E-A130-4E64751949B6}" dt="2022-10-12T00:22:27.985" v="3" actId="20577"/>
          <ac:spMkLst>
            <pc:docMk/>
            <pc:sldMk cId="4263498063" sldId="264"/>
            <ac:spMk id="3" creationId="{188221D9-3B9A-1CB6-EE5A-BDAAACD178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+mj-lt"/>
                <a:ea typeface="+mj-ea"/>
                <a:cs typeface="+mj-cs"/>
                <a:sym typeface="Helvetica"/>
              </a:defRPr>
            </a:lvl1pPr>
            <a:lvl2pPr marL="1055076" indent="-445476" algn="ctr">
              <a:spcBef>
                <a:spcPts val="0"/>
              </a:spcBef>
              <a:defRPr sz="3800" b="1">
                <a:latin typeface="+mj-lt"/>
                <a:ea typeface="+mj-ea"/>
                <a:cs typeface="+mj-cs"/>
                <a:sym typeface="Helvetica"/>
              </a:defRPr>
            </a:lvl2pPr>
            <a:lvl3pPr marL="1664676" indent="-445476" algn="ctr">
              <a:spcBef>
                <a:spcPts val="0"/>
              </a:spcBef>
              <a:defRPr sz="3800" b="1">
                <a:latin typeface="+mj-lt"/>
                <a:ea typeface="+mj-ea"/>
                <a:cs typeface="+mj-cs"/>
                <a:sym typeface="Helvetica"/>
              </a:defRPr>
            </a:lvl3pPr>
            <a:lvl4pPr marL="2274276" indent="-445476" algn="ctr">
              <a:spcBef>
                <a:spcPts val="0"/>
              </a:spcBef>
              <a:defRPr sz="3800" b="1">
                <a:latin typeface="+mj-lt"/>
                <a:ea typeface="+mj-ea"/>
                <a:cs typeface="+mj-cs"/>
                <a:sym typeface="Helvetica"/>
              </a:defRPr>
            </a:lvl4pPr>
            <a:lvl5pPr marL="2883876" indent="-445476" algn="ctr">
              <a:spcBef>
                <a:spcPts val="0"/>
              </a:spcBef>
              <a:defRPr sz="38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400"/>
              </a:spcBef>
              <a:buSzTx/>
              <a:buNone/>
              <a:defRPr sz="5600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>
            <a:spLocks noGrp="1"/>
          </p:cNvSpPr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>
            <a:spLocks noGrp="1"/>
          </p:cNvSpPr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>
            <a:spLocks noGrp="1"/>
          </p:cNvSpPr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>
            <a:spLocks noGrp="1"/>
          </p:cNvSpPr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>
            <a:spLocks noGrp="1"/>
          </p:cNvSpPr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mall rocky island covered with grass and surrounded by ocean with blue sky in the background"/>
          <p:cNvSpPr>
            <a:spLocks noGrp="1"/>
          </p:cNvSpPr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Red boat moored by a dock in a river with trees along the shoreline and a cloudy blue sky in the background"/>
          <p:cNvSpPr>
            <a:spLocks noGrp="1"/>
          </p:cNvSpPr>
          <p:nvPr>
            <p:ph type="pic" idx="23"/>
          </p:nvPr>
        </p:nvSpPr>
        <p:spPr>
          <a:xfrm>
            <a:off x="1583265" y="-1879600"/>
            <a:ext cx="10414002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html" TargetMode="External"/><Relationship Id="rId2" Type="http://schemas.openxmlformats.org/officeDocument/2006/relationships/hyperlink" Target="http://www.apple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sen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Presentation</a:t>
            </a:r>
            <a:br>
              <a:rPr lang="en-US"/>
            </a:br>
            <a:r>
              <a:rPr lang="en-US" sz="8800"/>
              <a:t>Foundation of Web Development</a:t>
            </a:r>
          </a:p>
        </p:txBody>
      </p:sp>
      <p:sp>
        <p:nvSpPr>
          <p:cNvPr id="120" name="Group E…"/>
          <p:cNvSpPr txBox="1">
            <a:spLocks noGrp="1"/>
          </p:cNvSpPr>
          <p:nvPr>
            <p:ph type="subTitle" sz="half" idx="1"/>
          </p:nvPr>
        </p:nvSpPr>
        <p:spPr>
          <a:xfrm>
            <a:off x="2374899" y="7073899"/>
            <a:ext cx="19634202" cy="5229834"/>
          </a:xfrm>
          <a:prstGeom prst="rect">
            <a:avLst/>
          </a:prstGeom>
        </p:spPr>
        <p:txBody>
          <a:bodyPr/>
          <a:lstStyle/>
          <a:p>
            <a:r>
              <a:t>Group E</a:t>
            </a:r>
          </a:p>
          <a:p>
            <a:endParaRPr/>
          </a:p>
          <a:p>
            <a:r>
              <a:rPr lang="en-US"/>
              <a:t>Fall 2022</a:t>
            </a:r>
            <a:endParaRPr/>
          </a:p>
          <a:p>
            <a:endParaRPr/>
          </a:p>
          <a:p>
            <a:pPr algn="l">
              <a:defRPr sz="3600"/>
            </a:pPr>
            <a:r>
              <a:t>Members:</a:t>
            </a:r>
          </a:p>
          <a:p>
            <a:pPr algn="l">
              <a:defRPr sz="3600"/>
            </a:pPr>
            <a:r>
              <a:rPr err="1"/>
              <a:t>Shubhparteek</a:t>
            </a:r>
            <a:r>
              <a:t> Singh</a:t>
            </a:r>
          </a:p>
          <a:p>
            <a:pPr algn="l">
              <a:defRPr sz="3600"/>
            </a:pPr>
            <a:r>
              <a:rPr err="1"/>
              <a:t>Lingjun</a:t>
            </a:r>
            <a:r>
              <a:t> Wan</a:t>
            </a:r>
          </a:p>
          <a:p>
            <a:pPr algn="l">
              <a:defRPr sz="3600"/>
            </a:pPr>
            <a:r>
              <a:rPr err="1"/>
              <a:t>Ruiqing</a:t>
            </a:r>
            <a:r>
              <a:t> Zhu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ject: JAC Food Ban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Project: JAC Food Bank</a:t>
            </a:r>
          </a:p>
        </p:txBody>
      </p:sp>
      <p:sp>
        <p:nvSpPr>
          <p:cNvPr id="123" name="User story: As a user, I’d like to be able to place the order online and have the option to either pick up the order or have it delivered to 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story: As a user, </a:t>
            </a:r>
            <a:r>
              <a:rPr lang="en-GB"/>
              <a:t>I would</a:t>
            </a:r>
            <a:r>
              <a:t> like to be able to place the order online and have the option to either pick up the order or have it delivered to me.</a:t>
            </a:r>
          </a:p>
          <a:p>
            <a:r>
              <a:t>Solution: Create a website with online shopping capabilities for John Abbott College Food Bank.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quir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</a:t>
            </a:r>
          </a:p>
        </p:txBody>
      </p:sp>
      <p:sp>
        <p:nvSpPr>
          <p:cNvPr id="126" name="Create the website using HTML, CSS, and Javascrip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30225" indent="-530225" defTabSz="718184">
              <a:spcBef>
                <a:spcPts val="5100"/>
              </a:spcBef>
              <a:defRPr sz="4500"/>
            </a:pPr>
            <a:r>
              <a:t>Create the website using HTML, CSS, and </a:t>
            </a:r>
            <a:r>
              <a:rPr lang="en-US"/>
              <a:t>JavaScript</a:t>
            </a:r>
            <a:r>
              <a:t>.</a:t>
            </a:r>
            <a:endParaRPr lang="en-US"/>
          </a:p>
          <a:p>
            <a:pPr marL="530225" indent="-530225" defTabSz="718184">
              <a:spcBef>
                <a:spcPts val="5100"/>
              </a:spcBef>
              <a:defRPr sz="4500"/>
            </a:pPr>
            <a:r>
              <a:t>Have a home page with introduction to the web site</a:t>
            </a:r>
            <a:r>
              <a:rPr lang="en-US"/>
              <a:t> and service</a:t>
            </a:r>
            <a:r>
              <a:t>.</a:t>
            </a:r>
          </a:p>
          <a:p>
            <a:pPr marL="530225" indent="-530225" defTabSz="718184">
              <a:spcBef>
                <a:spcPts val="5100"/>
              </a:spcBef>
              <a:defRPr sz="4500"/>
            </a:pPr>
            <a:r>
              <a:t>Have a registration page with validation of user entered data.</a:t>
            </a:r>
            <a:endParaRPr lang="en-US"/>
          </a:p>
          <a:p>
            <a:pPr marL="530225" indent="-530225" defTabSz="718184">
              <a:spcBef>
                <a:spcPts val="5100"/>
              </a:spcBef>
              <a:defRPr sz="4500"/>
            </a:pPr>
            <a:r>
              <a:t>Have a sign in page with validation of </a:t>
            </a:r>
            <a:r>
              <a:rPr lang="en-US"/>
              <a:t>user's input</a:t>
            </a:r>
            <a:r>
              <a:t>.</a:t>
            </a:r>
          </a:p>
          <a:p>
            <a:pPr marL="530225" indent="-530225" defTabSz="718184">
              <a:spcBef>
                <a:spcPts val="5100"/>
              </a:spcBef>
              <a:defRPr sz="4500"/>
            </a:pPr>
            <a:r>
              <a:t>Once signed </a:t>
            </a:r>
            <a:r>
              <a:rPr lang="en-GB"/>
              <a:t>in</a:t>
            </a:r>
            <a:r>
              <a:t>, users should be presented with an option to shop online</a:t>
            </a:r>
            <a:r>
              <a:rPr lang="en-US"/>
              <a:t>.</a:t>
            </a:r>
          </a:p>
          <a:p>
            <a:pPr marL="530225" indent="-530225" defTabSz="718184">
              <a:spcBef>
                <a:spcPts val="5100"/>
              </a:spcBef>
              <a:defRPr sz="4500"/>
            </a:pPr>
            <a:r>
              <a:rPr lang="en-US"/>
              <a:t>Users should be able to place orders by putting items into the shopping cart and submitting the request.</a:t>
            </a:r>
          </a:p>
          <a:p>
            <a:pPr marL="530225" indent="-530225" defTabSz="718184">
              <a:spcBef>
                <a:spcPts val="5100"/>
              </a:spcBef>
              <a:defRPr sz="4500"/>
            </a:pPr>
            <a:r>
              <a:t>Have a Contact us page</a:t>
            </a:r>
            <a:r>
              <a:rPr lang="en-US"/>
              <a:t> with form validation</a:t>
            </a:r>
            <a:r>
              <a:t>.</a:t>
            </a:r>
            <a:endParaRPr lang="en-US"/>
          </a:p>
          <a:p>
            <a:pPr marL="530225" indent="-530225" defTabSz="718184">
              <a:spcBef>
                <a:spcPts val="5100"/>
              </a:spcBef>
              <a:defRPr sz="4500"/>
            </a:pPr>
            <a:r>
              <a:t>Have a News and Events page.</a:t>
            </a:r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es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</a:t>
            </a:r>
          </a:p>
        </p:txBody>
      </p:sp>
      <p:sp>
        <p:nvSpPr>
          <p:cNvPr id="129" name="Homepage: main landing page with menus linked to different sections of the websit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135" indent="-445135">
              <a:spcBef>
                <a:spcPts val="5300"/>
              </a:spcBef>
              <a:defRPr sz="3800"/>
            </a:pPr>
            <a:r>
              <a:t>Homepage: Main landing page with menus linked to different sections of the website. </a:t>
            </a:r>
            <a:endParaRPr lang="en-US"/>
          </a:p>
          <a:p>
            <a:pPr marL="445135" indent="-445135">
              <a:spcBef>
                <a:spcPts val="5300"/>
              </a:spcBef>
              <a:defRPr sz="3800"/>
            </a:pPr>
            <a:r>
              <a:t>Add social media links to </a:t>
            </a:r>
            <a:r>
              <a:rPr lang="en-US"/>
              <a:t>every page using footer in our design layout</a:t>
            </a:r>
            <a:r>
              <a:t>.</a:t>
            </a:r>
          </a:p>
          <a:p>
            <a:pPr marL="445135" indent="-445135">
              <a:spcBef>
                <a:spcPts val="5300"/>
              </a:spcBef>
              <a:defRPr sz="3800"/>
            </a:pPr>
            <a:r>
              <a:t>Different CSS selectors will be used to finalize the look and feel of the project.</a:t>
            </a:r>
          </a:p>
          <a:p>
            <a:pPr marL="445135" indent="-445135">
              <a:spcBef>
                <a:spcPts val="5300"/>
              </a:spcBef>
              <a:defRPr sz="3800"/>
            </a:pPr>
            <a:r>
              <a:t>Registration page: Validate the following:</a:t>
            </a:r>
          </a:p>
          <a:p>
            <a:pPr marL="0" lvl="2" indent="0">
              <a:spcBef>
                <a:spcPts val="5300"/>
              </a:spcBef>
              <a:buSzTx/>
              <a:buNone/>
              <a:defRPr sz="3800"/>
            </a:pPr>
            <a:r>
              <a:rPr lang="en-US"/>
              <a:t>       </a:t>
            </a:r>
            <a:r>
              <a:t> </a:t>
            </a:r>
            <a:r>
              <a:rPr sz="3000"/>
              <a:t>— username, first name, last name, email address, and password</a:t>
            </a:r>
            <a:r>
              <a:rPr lang="en-US" sz="3000"/>
              <a:t>.</a:t>
            </a:r>
            <a:endParaRPr sz="3000"/>
          </a:p>
          <a:p>
            <a:pPr marL="351155" indent="-351155">
              <a:spcBef>
                <a:spcPts val="5300"/>
              </a:spcBef>
              <a:defRPr sz="3800"/>
            </a:pPr>
            <a:r>
              <a:t>Sign-in page: Validate exact match of username</a:t>
            </a:r>
            <a:r>
              <a:rPr lang="en-US"/>
              <a:t> and</a:t>
            </a:r>
            <a:r>
              <a:t> password and </a:t>
            </a:r>
            <a:r>
              <a:rPr lang="en-US"/>
              <a:t>do non-empty</a:t>
            </a:r>
            <a:r>
              <a:t> check.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es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</a:t>
            </a:r>
          </a:p>
        </p:txBody>
      </p:sp>
      <p:sp>
        <p:nvSpPr>
          <p:cNvPr id="132" name="Shop page: List items with a text box to enter quantity, and have a “Place Order” button. Once the user selects an item, it’s updated in the cart, and a check is placed to avoid adding the same item twi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>
              <a:spcBef>
                <a:spcPts val="5300"/>
              </a:spcBef>
              <a:defRPr sz="3800"/>
            </a:pPr>
            <a:r>
              <a:t>Shop page: List items with </a:t>
            </a:r>
            <a:r>
              <a:rPr lang="en-US"/>
              <a:t>an</a:t>
            </a:r>
            <a:r>
              <a:t> </a:t>
            </a:r>
            <a:r>
              <a:rPr lang="en-US"/>
              <a:t>input box</a:t>
            </a:r>
            <a:r>
              <a:t> to enter quantity and have a “Place Order” button.</a:t>
            </a:r>
            <a:r>
              <a:rPr lang="en-US"/>
              <a:t> </a:t>
            </a:r>
          </a:p>
          <a:p>
            <a:pPr marL="351155" indent="-351155">
              <a:spcBef>
                <a:spcPts val="5300"/>
              </a:spcBef>
              <a:defRPr sz="3800"/>
            </a:pPr>
            <a:r>
              <a:t>Once the user</a:t>
            </a:r>
            <a:r>
              <a:rPr lang="en-US"/>
              <a:t> clicks the "Add to cart" button, the item is added to </a:t>
            </a:r>
            <a:r>
              <a:t>the cart, and a check is placed to avoid adding the same item twice.</a:t>
            </a:r>
            <a:endParaRPr lang="en-US"/>
          </a:p>
          <a:p>
            <a:pPr marL="351155" indent="-351155">
              <a:spcBef>
                <a:spcPts val="5300"/>
              </a:spcBef>
              <a:defRPr sz="3800"/>
            </a:pPr>
            <a:r>
              <a:t>Contact </a:t>
            </a:r>
            <a:r>
              <a:rPr lang="en-US"/>
              <a:t>Us</a:t>
            </a:r>
            <a:r>
              <a:t> page: Create a form for users to enter their information and submit. Implement non-empty check.</a:t>
            </a:r>
          </a:p>
          <a:p>
            <a:pPr marL="351155" indent="-351155">
              <a:spcBef>
                <a:spcPts val="5300"/>
              </a:spcBef>
              <a:defRPr sz="3800"/>
            </a:pPr>
            <a:r>
              <a:t>News and Events: Make some collapsible items</a:t>
            </a:r>
            <a:r>
              <a:rPr lang="en-US"/>
              <a:t>. Detailed text will show when expanded.</a:t>
            </a:r>
            <a:endParaRPr/>
          </a:p>
          <a:p>
            <a:pPr marL="351155" indent="-351155">
              <a:spcBef>
                <a:spcPts val="5300"/>
              </a:spcBef>
              <a:defRPr sz="3800"/>
            </a:pPr>
            <a:r>
              <a:t>Special attention: Make sure everything is linked to the proper page. When </a:t>
            </a:r>
            <a:r>
              <a:rPr lang="en-US"/>
              <a:t>a </a:t>
            </a:r>
            <a:r>
              <a:t>user is logged in, it should not log the user out unless the user </a:t>
            </a:r>
            <a:r>
              <a:rPr lang="en-US"/>
              <a:t>clicks the Sign out button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neak Pea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Sneak Peak</a:t>
            </a:r>
          </a:p>
        </p:txBody>
      </p:sp>
      <p:sp>
        <p:nvSpPr>
          <p:cNvPr id="135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6" name="MicrosoftTeams-image.png" descr="MicrosoftTeams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62" y="4635499"/>
            <a:ext cx="1217930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icrosoftTeams-image (1).png" descr="MicrosoftTeams-image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626" y="4635500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Scope</a:t>
            </a:r>
          </a:p>
        </p:txBody>
      </p:sp>
      <p:sp>
        <p:nvSpPr>
          <p:cNvPr id="140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800"/>
              <a:t>Due to the time constraint, some of the design idea couldn’t be implemented at this time but will be considered as the iteration goes:</a:t>
            </a:r>
            <a:endParaRPr lang="en-US" sz="4800"/>
          </a:p>
          <a:p>
            <a:pPr marL="1447800" lvl="2" indent="-228600">
              <a:buSzPct val="100000"/>
              <a:buAutoNum type="arabicPeriod"/>
            </a:pPr>
            <a:r>
              <a:rPr sz="4800"/>
              <a:t>Shopping cart could be more responsive (auto update quantities, etc.).</a:t>
            </a:r>
            <a:r>
              <a:rPr lang="en-US" sz="4800"/>
              <a:t> </a:t>
            </a:r>
            <a:endParaRPr sz="4800"/>
          </a:p>
          <a:p>
            <a:pPr marL="1447800" lvl="2" indent="-228600">
              <a:buSzPct val="100000"/>
              <a:buAutoNum type="arabicPeriod"/>
            </a:pPr>
            <a:r>
              <a:rPr sz="4800"/>
              <a:t>Forms could be implemented to save and check user login information as currently all the information/data is processed hard-coded.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E689-B439-21EB-33E4-15DECF68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221D9-3B9A-1CB6-EE5A-BDAAACD17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err="1"/>
              <a:t>Shubhparteek</a:t>
            </a:r>
            <a:r>
              <a:rPr lang="en-US"/>
              <a:t> Singh – Leading the project, General architecture, Homepage, Shop page, Thank you page</a:t>
            </a:r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 err="1"/>
              <a:t>Lingjun</a:t>
            </a:r>
            <a:r>
              <a:rPr lang="en-US"/>
              <a:t> Wan – Design idea and user story, Sign in page, Contact us page</a:t>
            </a:r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 err="1"/>
              <a:t>Ruiqing</a:t>
            </a:r>
            <a:r>
              <a:rPr lang="en-US"/>
              <a:t> Zhu – Registration page, What's new page, PowerPoint Usability test</a:t>
            </a:r>
          </a:p>
        </p:txBody>
      </p:sp>
    </p:spTree>
    <p:extLst>
      <p:ext uri="{BB962C8B-B14F-4D97-AF65-F5344CB8AC3E}">
        <p14:creationId xmlns:p14="http://schemas.microsoft.com/office/powerpoint/2010/main" val="4263498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  <p:sp>
        <p:nvSpPr>
          <p:cNvPr id="143" name="JAC Food Bank">
            <a:hlinkClick r:id="rId2"/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defRPr>
            </a:lvl1pPr>
          </a:lstStyle>
          <a:p>
            <a:pPr>
              <a:defRPr>
                <a:solidFill>
                  <a:srgbClr val="FFFFFF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JAC Food Bank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Gradient</vt:lpstr>
      <vt:lpstr>Presentation Foundation of Web Development</vt:lpstr>
      <vt:lpstr>Project: JAC Food Bank</vt:lpstr>
      <vt:lpstr>Requirement</vt:lpstr>
      <vt:lpstr>Design</vt:lpstr>
      <vt:lpstr>Design</vt:lpstr>
      <vt:lpstr>Sneak Peak</vt:lpstr>
      <vt:lpstr>Future Scope</vt:lpstr>
      <vt:lpstr>Team member contribution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</dc:title>
  <cp:revision>1</cp:revision>
  <dcterms:modified xsi:type="dcterms:W3CDTF">2022-10-12T00:40:33Z</dcterms:modified>
</cp:coreProperties>
</file>