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16"/>
  </p:notesMasterIdLst>
  <p:sldIdLst>
    <p:sldId id="257" r:id="rId2"/>
    <p:sldId id="258" r:id="rId3"/>
    <p:sldId id="259" r:id="rId4"/>
    <p:sldId id="275" r:id="rId5"/>
    <p:sldId id="272" r:id="rId6"/>
    <p:sldId id="281" r:id="rId7"/>
    <p:sldId id="276" r:id="rId8"/>
    <p:sldId id="270" r:id="rId9"/>
    <p:sldId id="278" r:id="rId10"/>
    <p:sldId id="279" r:id="rId11"/>
    <p:sldId id="280" r:id="rId12"/>
    <p:sldId id="277" r:id="rId13"/>
    <p:sldId id="25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78"/>
    <p:restoredTop sz="94273"/>
  </p:normalViewPr>
  <p:slideViewPr>
    <p:cSldViewPr snapToGrid="0">
      <p:cViewPr varScale="1">
        <p:scale>
          <a:sx n="107" d="100"/>
          <a:sy n="107" d="100"/>
        </p:scale>
        <p:origin x="208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9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5ECBA-23B7-6841-96F1-22D649F98CA2}" type="datetimeFigureOut">
              <a:rPr lang="en-US" smtClean="0"/>
              <a:t>7/23/23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EEA42-57E6-8B4A-BB8F-4CD9962E7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6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EEA42-57E6-8B4A-BB8F-4CD9962E72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EEA42-57E6-8B4A-BB8F-4CD9962E72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5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EEA42-57E6-8B4A-BB8F-4CD9962E72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8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EEA42-57E6-8B4A-BB8F-4CD9962E72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79783B6-0841-2745-90A7-D990A26C48B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9AF48B-17AD-B240-8602-7253C80F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5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83B6-0841-2745-90A7-D990A26C48B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F48B-17AD-B240-8602-7253C80F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2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83B6-0841-2745-90A7-D990A26C48B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F48B-17AD-B240-8602-7253C80F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58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83B6-0841-2745-90A7-D990A26C48B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F48B-17AD-B240-8602-7253C80F9CE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370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83B6-0841-2745-90A7-D990A26C48B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F48B-17AD-B240-8602-7253C80F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6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83B6-0841-2745-90A7-D990A26C48B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F48B-17AD-B240-8602-7253C80F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79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83B6-0841-2745-90A7-D990A26C48B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F48B-17AD-B240-8602-7253C80F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16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83B6-0841-2745-90A7-D990A26C48B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F48B-17AD-B240-8602-7253C80F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14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83B6-0841-2745-90A7-D990A26C48B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F48B-17AD-B240-8602-7253C80F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83B6-0841-2745-90A7-D990A26C48B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F48B-17AD-B240-8602-7253C80F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1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83B6-0841-2745-90A7-D990A26C48B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F48B-17AD-B240-8602-7253C80F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83B6-0841-2745-90A7-D990A26C48B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F48B-17AD-B240-8602-7253C80F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83B6-0841-2745-90A7-D990A26C48B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F48B-17AD-B240-8602-7253C80F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8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83B6-0841-2745-90A7-D990A26C48B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F48B-17AD-B240-8602-7253C80F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83B6-0841-2745-90A7-D990A26C48B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F48B-17AD-B240-8602-7253C80F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1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83B6-0841-2745-90A7-D990A26C48B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F48B-17AD-B240-8602-7253C80F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6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83B6-0841-2745-90A7-D990A26C48B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F48B-17AD-B240-8602-7253C80F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3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783B6-0841-2745-90A7-D990A26C48B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AF48B-17AD-B240-8602-7253C80F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5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7E968-187F-F87B-1193-BDDB772F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072" y="3199853"/>
            <a:ext cx="3706762" cy="3972232"/>
          </a:xfrm>
        </p:spPr>
        <p:txBody>
          <a:bodyPr>
            <a:normAutofit/>
          </a:bodyPr>
          <a:lstStyle/>
          <a:p>
            <a:pPr marL="0" indent="0" defTabSz="392552">
              <a:spcBef>
                <a:spcPts val="859"/>
              </a:spcBef>
              <a:buNone/>
            </a:pPr>
            <a:r>
              <a:rPr lang="en-US" b="1" kern="1200" dirty="0"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Predictive  Analysis _ Turtle Games</a:t>
            </a:r>
          </a:p>
          <a:p>
            <a:pPr marL="0" indent="0" defTabSz="392552">
              <a:spcBef>
                <a:spcPts val="859"/>
              </a:spcBef>
              <a:buNone/>
            </a:pPr>
            <a:r>
              <a:rPr lang="en-US" b="1" kern="1200" dirty="0"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July 24, 2023</a:t>
            </a:r>
          </a:p>
          <a:p>
            <a:pPr marL="0" indent="0" defTabSz="392552">
              <a:spcBef>
                <a:spcPts val="859"/>
              </a:spcBef>
              <a:buNone/>
            </a:pPr>
            <a:r>
              <a:rPr lang="en-US" b="1" kern="1200" dirty="0"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Shubhra Kapoor</a:t>
            </a:r>
            <a:endParaRPr lang="en-US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25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w to run Tensorflow inside Exasol's data analytics platform | Exasol">
            <a:extLst>
              <a:ext uri="{FF2B5EF4-FFF2-40B4-BE49-F238E27FC236}">
                <a16:creationId xmlns:a16="http://schemas.microsoft.com/office/drawing/2014/main" id="{A01179CD-3CB9-AA5D-4042-7816313FD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478" y="0"/>
            <a:ext cx="1245447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5BC8B4E0-0E25-C980-4BA1-AA7576855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897" y="1888066"/>
            <a:ext cx="4995334" cy="448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F88790E-2885-F88C-50A2-B5B19C533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72" y="1185333"/>
            <a:ext cx="6705600" cy="531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47AC78-93B1-0DA4-98EC-272EA12C8343}"/>
              </a:ext>
            </a:extLst>
          </p:cNvPr>
          <p:cNvSpPr txBox="1"/>
          <p:nvPr/>
        </p:nvSpPr>
        <p:spPr>
          <a:xfrm>
            <a:off x="0" y="186267"/>
            <a:ext cx="6697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K-Means Clustering Model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3862103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w to run Tensorflow inside Exasol's data analytics platform | Exasol">
            <a:extLst>
              <a:ext uri="{FF2B5EF4-FFF2-40B4-BE49-F238E27FC236}">
                <a16:creationId xmlns:a16="http://schemas.microsoft.com/office/drawing/2014/main" id="{A01179CD-3CB9-AA5D-4042-7816313FD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478" y="0"/>
            <a:ext cx="1245447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47AC78-93B1-0DA4-98EC-272EA12C8343}"/>
              </a:ext>
            </a:extLst>
          </p:cNvPr>
          <p:cNvSpPr txBox="1"/>
          <p:nvPr/>
        </p:nvSpPr>
        <p:spPr>
          <a:xfrm>
            <a:off x="-1" y="186267"/>
            <a:ext cx="1017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Natural Language Processing &amp; Customer Sentiments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719378A-D784-C4D1-53A2-7EC6A12C2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7" y="1303866"/>
            <a:ext cx="6083300" cy="514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C6CF4999-EF78-85FD-068B-CD28955F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489" y="1303866"/>
            <a:ext cx="5347288" cy="514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1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How to run Tensorflow inside Exasol's data analytics platform | Exasol">
            <a:extLst>
              <a:ext uri="{FF2B5EF4-FFF2-40B4-BE49-F238E27FC236}">
                <a16:creationId xmlns:a16="http://schemas.microsoft.com/office/drawing/2014/main" id="{152EF991-6D05-FD14-CE2D-655DBEA1F5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" y="8467"/>
            <a:ext cx="1245447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E97582-BCF6-1066-9963-2B97298E4E21}"/>
              </a:ext>
            </a:extLst>
          </p:cNvPr>
          <p:cNvSpPr txBox="1"/>
          <p:nvPr/>
        </p:nvSpPr>
        <p:spPr>
          <a:xfrm>
            <a:off x="-1" y="186267"/>
            <a:ext cx="1017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Normal Distribution, Skewness and Kurtosis Model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2BF8B2EF-95E2-9041-A0F2-09F584847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042857-C6BE-87E4-B0DE-A2FD9ED10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98" y="1302374"/>
            <a:ext cx="5554135" cy="50627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CA6D91-25A1-F1F1-63FC-A9EAC6A63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370" y="1302375"/>
            <a:ext cx="6399092" cy="2279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55B400-86D4-049B-A59C-84EFC53A1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9370" y="3664575"/>
            <a:ext cx="6399092" cy="27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0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w to run Tensorflow inside Exasol's data analytics platform | Exasol">
            <a:extLst>
              <a:ext uri="{FF2B5EF4-FFF2-40B4-BE49-F238E27FC236}">
                <a16:creationId xmlns:a16="http://schemas.microsoft.com/office/drawing/2014/main" id="{DFD036E0-8FA1-2414-874F-FAA7EF8A0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99" y="-34837"/>
            <a:ext cx="1245447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2F9EAE4-A058-AEF2-DA4A-5CF890455CBD}"/>
              </a:ext>
            </a:extLst>
          </p:cNvPr>
          <p:cNvSpPr txBox="1">
            <a:spLocks/>
          </p:cNvSpPr>
          <p:nvPr/>
        </p:nvSpPr>
        <p:spPr>
          <a:xfrm>
            <a:off x="-167475" y="-34837"/>
            <a:ext cx="9415210" cy="9760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100" b="1" kern="1200" dirty="0">
                <a:latin typeface="+mj-lt"/>
                <a:ea typeface="+mj-ea"/>
                <a:cs typeface="+mj-cs"/>
              </a:rPr>
              <a:t>Recommendation : What Winning Looks like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F13F2E-48BB-5B40-7856-CC3B29D3D718}"/>
              </a:ext>
            </a:extLst>
          </p:cNvPr>
          <p:cNvSpPr txBox="1"/>
          <p:nvPr/>
        </p:nvSpPr>
        <p:spPr>
          <a:xfrm>
            <a:off x="811650" y="3812005"/>
            <a:ext cx="10536463" cy="2288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2B025-A8C0-8ADD-A333-4B6F02B9C3E3}"/>
              </a:ext>
            </a:extLst>
          </p:cNvPr>
          <p:cNvSpPr txBox="1"/>
          <p:nvPr/>
        </p:nvSpPr>
        <p:spPr>
          <a:xfrm>
            <a:off x="811650" y="1469818"/>
            <a:ext cx="9800881" cy="501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u="sng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Target High-Impact Regions</a:t>
            </a:r>
            <a:r>
              <a:rPr lang="en-IN" sz="24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IN" sz="2400" u="sng" kern="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u="sng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Promote Top-Selling Products</a:t>
            </a:r>
            <a:r>
              <a:rPr lang="en-IN" sz="24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IN" sz="2400" u="sng" kern="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u="sng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Address Underperforming Products</a:t>
            </a:r>
            <a:r>
              <a:rPr lang="en-IN" sz="24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IN" sz="2400" u="sng" kern="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u="sng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Personalize Marketing and Loyalty Programs</a:t>
            </a:r>
            <a:r>
              <a:rPr lang="en-IN" sz="24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IN" sz="2400" u="sng" kern="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u="sng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Leverage Customer Feedback</a:t>
            </a:r>
            <a:r>
              <a:rPr lang="en-IN" sz="24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63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8D79AE2-40D9-9AE6-D9C7-37BA6901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latin typeface="Cambria" panose="02040503050406030204" pitchFamily="18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E683C-91DE-2C0B-AF8E-66A92529B0F2}"/>
              </a:ext>
            </a:extLst>
          </p:cNvPr>
          <p:cNvSpPr txBox="1"/>
          <p:nvPr/>
        </p:nvSpPr>
        <p:spPr>
          <a:xfrm>
            <a:off x="1932902" y="3429000"/>
            <a:ext cx="807169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75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How to run Tensorflow inside Exasol's data analytics platform | Exasol">
            <a:extLst>
              <a:ext uri="{FF2B5EF4-FFF2-40B4-BE49-F238E27FC236}">
                <a16:creationId xmlns:a16="http://schemas.microsoft.com/office/drawing/2014/main" id="{9949CFA4-B26F-E928-0736-CDA6ACA7EE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478" y="16932"/>
            <a:ext cx="1245447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1004EC-5362-E9E7-97BC-EB1BA338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Overview</a:t>
            </a:r>
            <a:r>
              <a:rPr lang="en-US" b="1" dirty="0"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</a:rPr>
              <a:t> </a:t>
            </a:r>
          </a:p>
        </p:txBody>
      </p:sp>
      <p:pic>
        <p:nvPicPr>
          <p:cNvPr id="19" name="Graphic 6" descr="CheckList">
            <a:extLst>
              <a:ext uri="{FF2B5EF4-FFF2-40B4-BE49-F238E27FC236}">
                <a16:creationId xmlns:a16="http://schemas.microsoft.com/office/drawing/2014/main" id="{23DB3C7E-5D25-41B3-D4C4-529675FFB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6136" y="1846201"/>
            <a:ext cx="3165597" cy="3165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66CCA2-1BED-0EE3-6E16-C793E025D91B}"/>
              </a:ext>
            </a:extLst>
          </p:cNvPr>
          <p:cNvSpPr txBox="1"/>
          <p:nvPr/>
        </p:nvSpPr>
        <p:spPr>
          <a:xfrm>
            <a:off x="4493743" y="1158375"/>
            <a:ext cx="6191657" cy="454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28600" defTabSz="914400">
              <a:lnSpc>
                <a:spcPct val="15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Cavolini" panose="020B0604020202020204" pitchFamily="34" charset="0"/>
                <a:cs typeface="Cavolini" panose="020B0604020202020204" pitchFamily="34" charset="0"/>
              </a:rPr>
              <a:t>Problem Statement</a:t>
            </a:r>
          </a:p>
          <a:p>
            <a:pPr marL="742950" lvl="1" indent="-228600" defTabSz="914400">
              <a:lnSpc>
                <a:spcPct val="15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Cavolini" panose="020B0604020202020204" pitchFamily="34" charset="0"/>
                <a:cs typeface="Cavolini" panose="020B0604020202020204" pitchFamily="34" charset="0"/>
              </a:rPr>
              <a:t>Background </a:t>
            </a:r>
          </a:p>
          <a:p>
            <a:pPr marL="742950" lvl="1" indent="-228600" defTabSz="914400">
              <a:lnSpc>
                <a:spcPct val="15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Cavolini" panose="020B0604020202020204" pitchFamily="34" charset="0"/>
                <a:cs typeface="Cavolini" panose="020B0604020202020204" pitchFamily="34" charset="0"/>
              </a:rPr>
              <a:t>Patterns and Trends</a:t>
            </a:r>
          </a:p>
          <a:p>
            <a:pPr marL="742950" lvl="1" indent="-228600" defTabSz="914400">
              <a:lnSpc>
                <a:spcPct val="15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Cavolini" panose="020B0604020202020204" pitchFamily="34" charset="0"/>
                <a:cs typeface="Cavolini" panose="020B0604020202020204" pitchFamily="34" charset="0"/>
              </a:rPr>
              <a:t>Recommendation</a:t>
            </a:r>
          </a:p>
          <a:p>
            <a:pPr marL="742950" lvl="1" indent="-228600" defTabSz="914400">
              <a:lnSpc>
                <a:spcPct val="15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Cavolini" panose="020B0604020202020204" pitchFamily="34" charset="0"/>
                <a:cs typeface="Cavolini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5764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ow to run Tensorflow inside Exasol's data analytics platform | Exasol">
            <a:extLst>
              <a:ext uri="{FF2B5EF4-FFF2-40B4-BE49-F238E27FC236}">
                <a16:creationId xmlns:a16="http://schemas.microsoft.com/office/drawing/2014/main" id="{43DE28B0-0E58-F8B6-3404-BC1A1FD55C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478" y="0"/>
            <a:ext cx="1245447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8D79AE2-40D9-9AE6-D9C7-37BA6901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212" y="1122363"/>
            <a:ext cx="879157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14350" lvl="1"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437D3-E1C4-ECF0-3EE7-2301E4844A37}"/>
              </a:ext>
            </a:extLst>
          </p:cNvPr>
          <p:cNvSpPr txBox="1"/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B051-0337-CA5E-79FA-F27D25A7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ow to run Tensorflow inside Exasol's data analytics platform | Exasol">
            <a:extLst>
              <a:ext uri="{FF2B5EF4-FFF2-40B4-BE49-F238E27FC236}">
                <a16:creationId xmlns:a16="http://schemas.microsoft.com/office/drawing/2014/main" id="{8FBCE8F2-3AE0-5BB5-89CF-39D5C0913E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478" y="0"/>
            <a:ext cx="1245447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A278D60D-794E-4166-39EB-4056792CF30E}"/>
              </a:ext>
            </a:extLst>
          </p:cNvPr>
          <p:cNvSpPr txBox="1">
            <a:spLocks/>
          </p:cNvSpPr>
          <p:nvPr/>
        </p:nvSpPr>
        <p:spPr>
          <a:xfrm>
            <a:off x="1685925" y="2097970"/>
            <a:ext cx="9358312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kern="0">
                <a:latin typeface="Cavolini" panose="03000502040302020204" pitchFamily="66" charset="0"/>
                <a:ea typeface="Times New Roman" panose="02020603050405020304" pitchFamily="18" charset="0"/>
                <a:cs typeface="Cavolini" panose="03000502040302020204" pitchFamily="66" charset="0"/>
              </a:rPr>
              <a:t>boost overall sales and revenue using data-driven insights</a:t>
            </a:r>
            <a:r>
              <a:rPr lang="en-IN" sz="320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endParaRPr lang="en-US" sz="5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9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ow to run Tensorflow inside Exasol's data analytics platform | Exasol">
            <a:extLst>
              <a:ext uri="{FF2B5EF4-FFF2-40B4-BE49-F238E27FC236}">
                <a16:creationId xmlns:a16="http://schemas.microsoft.com/office/drawing/2014/main" id="{773AFBC2-19E5-62DB-F671-72E73A7A5F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687" y="0"/>
            <a:ext cx="1245447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White arrows painted on the asphalt">
            <a:extLst>
              <a:ext uri="{FF2B5EF4-FFF2-40B4-BE49-F238E27FC236}">
                <a16:creationId xmlns:a16="http://schemas.microsoft.com/office/drawing/2014/main" id="{9A93B2DE-A480-4535-481B-8C8D0E2350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259" b="-1"/>
          <a:stretch/>
        </p:blipFill>
        <p:spPr>
          <a:xfrm>
            <a:off x="5668717" y="10"/>
            <a:ext cx="649007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71FAFF-03A6-5AAB-7A02-0EBC7EF3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5454"/>
            <a:ext cx="5594269" cy="17870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400" dirty="0">
                <a:latin typeface="Cavolini" panose="03000502040302020204" pitchFamily="66" charset="0"/>
                <a:cs typeface="Cavolini" panose="03000502040302020204" pitchFamily="66" charset="0"/>
              </a:rPr>
              <a:t>Approach </a:t>
            </a:r>
            <a:br>
              <a:rPr lang="en-US" sz="5400" dirty="0">
                <a:latin typeface="Cavolini" panose="03000502040302020204" pitchFamily="66" charset="0"/>
                <a:cs typeface="Cavolini" panose="03000502040302020204" pitchFamily="66" charset="0"/>
              </a:rPr>
            </a:br>
            <a:r>
              <a:rPr lang="en-US" sz="5400" dirty="0">
                <a:latin typeface="Cavolini" panose="03000502040302020204" pitchFamily="66" charset="0"/>
                <a:cs typeface="Cavolini" panose="03000502040302020204" pitchFamily="66" charset="0"/>
              </a:rPr>
              <a:t>&amp;</a:t>
            </a:r>
            <a:br>
              <a:rPr lang="en-US" sz="5400" dirty="0">
                <a:latin typeface="Cavolini" panose="03000502040302020204" pitchFamily="66" charset="0"/>
                <a:cs typeface="Cavolini" panose="03000502040302020204" pitchFamily="66" charset="0"/>
              </a:rPr>
            </a:br>
            <a:r>
              <a:rPr lang="en-US" sz="5400" dirty="0">
                <a:latin typeface="Cavolini" panose="03000502040302020204" pitchFamily="66" charset="0"/>
                <a:cs typeface="Cavolini" panose="03000502040302020204" pitchFamily="66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00796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w to run Tensorflow inside Exasol's data analytics platform | Exasol">
            <a:extLst>
              <a:ext uri="{FF2B5EF4-FFF2-40B4-BE49-F238E27FC236}">
                <a16:creationId xmlns:a16="http://schemas.microsoft.com/office/drawing/2014/main" id="{0546C8A6-A526-4339-0AB9-D8A489F4E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478" y="0"/>
            <a:ext cx="1245447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0D52-D0D5-9D07-8EAC-DD49EE3B1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761" y="1876954"/>
            <a:ext cx="9905999" cy="3541714"/>
          </a:xfrm>
        </p:spPr>
        <p:txBody>
          <a:bodyPr>
            <a:normAutofit/>
          </a:bodyPr>
          <a:lstStyle/>
          <a:p>
            <a:r>
              <a:rPr lang="en-IN" sz="28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Ingestion and Wrangling</a:t>
            </a:r>
          </a:p>
          <a:p>
            <a:endParaRPr lang="en-IN" sz="2800" b="1" kern="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IN" sz="2800" b="1" kern="0" dirty="0"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Exploratory Data Analysis using Python &amp; R Packages and libraries </a:t>
            </a:r>
            <a:r>
              <a:rPr lang="en-IN" sz="3600" dirty="0">
                <a:effectLst/>
              </a:rPr>
              <a:t> 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8FEC7-6BAC-3168-E046-138063DAF0F4}"/>
              </a:ext>
            </a:extLst>
          </p:cNvPr>
          <p:cNvSpPr txBox="1"/>
          <p:nvPr/>
        </p:nvSpPr>
        <p:spPr>
          <a:xfrm>
            <a:off x="177800" y="181745"/>
            <a:ext cx="6697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39961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w to run Tensorflow inside Exasol's data analytics platform | Exasol">
            <a:extLst>
              <a:ext uri="{FF2B5EF4-FFF2-40B4-BE49-F238E27FC236}">
                <a16:creationId xmlns:a16="http://schemas.microsoft.com/office/drawing/2014/main" id="{0546C8A6-A526-4339-0AB9-D8A489F4E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478" y="0"/>
            <a:ext cx="1245447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0D52-D0D5-9D07-8EAC-DD49EE3B1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48264"/>
            <a:ext cx="9905999" cy="527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Technique used for Data analysis </a:t>
            </a:r>
          </a:p>
          <a:p>
            <a:endParaRPr lang="en-IN" sz="2800" b="1" kern="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/>
              <a:t>Predictive Modeling</a:t>
            </a:r>
            <a:r>
              <a:rPr lang="en-IN" sz="2800" dirty="0"/>
              <a:t> </a:t>
            </a:r>
          </a:p>
          <a:p>
            <a:pPr>
              <a:lnSpc>
                <a:spcPct val="150000"/>
              </a:lnSpc>
            </a:pPr>
            <a:r>
              <a:rPr lang="en-IN" dirty="0"/>
              <a:t>Means Clustering</a:t>
            </a:r>
            <a:r>
              <a:rPr lang="en-IN" sz="3600" dirty="0"/>
              <a:t> </a:t>
            </a:r>
          </a:p>
          <a:p>
            <a:pPr>
              <a:lnSpc>
                <a:spcPct val="150000"/>
              </a:lnSpc>
            </a:pPr>
            <a:r>
              <a:rPr lang="en-IN" dirty="0"/>
              <a:t>Natural Language Processing (NLP)</a:t>
            </a:r>
          </a:p>
          <a:p>
            <a:pPr>
              <a:lnSpc>
                <a:spcPct val="150000"/>
              </a:lnSpc>
            </a:pPr>
            <a:r>
              <a:rPr lang="en-IN" dirty="0"/>
              <a:t>Statistical Analysis </a:t>
            </a:r>
          </a:p>
          <a:p>
            <a:endParaRPr lang="en-IN" sz="3600" dirty="0"/>
          </a:p>
          <a:p>
            <a:endParaRPr lang="en-IN" sz="3600" dirty="0"/>
          </a:p>
          <a:p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91287-728E-2460-0D72-83FB8E1B71EA}"/>
              </a:ext>
            </a:extLst>
          </p:cNvPr>
          <p:cNvSpPr txBox="1"/>
          <p:nvPr/>
        </p:nvSpPr>
        <p:spPr>
          <a:xfrm>
            <a:off x="177800" y="181745"/>
            <a:ext cx="6697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40796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3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3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6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charRg st="56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charRg st="56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4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charRg st="74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charRg st="74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8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charRg st="108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charRg st="108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pwards trending chart on a screen">
            <a:extLst>
              <a:ext uri="{FF2B5EF4-FFF2-40B4-BE49-F238E27FC236}">
                <a16:creationId xmlns:a16="http://schemas.microsoft.com/office/drawing/2014/main" id="{68FF969B-6A28-B757-6DD2-F11CE1FAD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254" b="44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8D79AE2-40D9-9AE6-D9C7-37BA6901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  <a:latin typeface="Cambria" panose="02040503050406030204" pitchFamily="18" charset="0"/>
              </a:rPr>
              <a:t>Patterns and Trends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437D3-E1C4-ECF0-3EE7-2301E4844A37}"/>
              </a:ext>
            </a:extLst>
          </p:cNvPr>
          <p:cNvSpPr txBox="1"/>
          <p:nvPr/>
        </p:nvSpPr>
        <p:spPr>
          <a:xfrm>
            <a:off x="1524000" y="4159404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23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7" name="Rectangle 9226">
            <a:extLst>
              <a:ext uri="{FF2B5EF4-FFF2-40B4-BE49-F238E27FC236}">
                <a16:creationId xmlns:a16="http://schemas.microsoft.com/office/drawing/2014/main" id="{E6B869D4-1EEF-4B5F-AD70-79AACBAEE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How to run Tensorflow inside Exasol's data analytics platform | Exasol">
            <a:extLst>
              <a:ext uri="{FF2B5EF4-FFF2-40B4-BE49-F238E27FC236}">
                <a16:creationId xmlns:a16="http://schemas.microsoft.com/office/drawing/2014/main" id="{0546C8A6-A526-4339-0AB9-D8A489F4E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" r="1" b="1"/>
          <a:stretch/>
        </p:blipFill>
        <p:spPr bwMode="auto">
          <a:xfrm>
            <a:off x="8188032" y="10"/>
            <a:ext cx="4003968" cy="222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C5379811-7BEF-FEF9-9E8F-DCA63D96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468" y="1100661"/>
            <a:ext cx="4695006" cy="263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5999B0F7-CD3F-1F0D-AC89-C9DD84795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100661"/>
            <a:ext cx="7069667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32023C88-23C9-7A45-65AF-7C9C09FDA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468" y="3776127"/>
            <a:ext cx="4695006" cy="291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6818D4-D5D2-27F9-AD17-7ABC646B5AFF}"/>
              </a:ext>
            </a:extLst>
          </p:cNvPr>
          <p:cNvSpPr txBox="1"/>
          <p:nvPr/>
        </p:nvSpPr>
        <p:spPr>
          <a:xfrm>
            <a:off x="177800" y="181745"/>
            <a:ext cx="6697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Liner Regression Model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44540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{DA4E8E64-0E5C-4242-8B42-071BF46D437D}tf10001122</Template>
  <TotalTime>4004</TotalTime>
  <Words>130</Words>
  <Application>Microsoft Macintosh PowerPoint</Application>
  <PresentationFormat>Widescreen</PresentationFormat>
  <Paragraphs>132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Cavolini</vt:lpstr>
      <vt:lpstr>Tw Cen MT</vt:lpstr>
      <vt:lpstr>Circuit</vt:lpstr>
      <vt:lpstr>PowerPoint Presentation</vt:lpstr>
      <vt:lpstr>Overview </vt:lpstr>
      <vt:lpstr>Problem Statement</vt:lpstr>
      <vt:lpstr>PowerPoint Presentation</vt:lpstr>
      <vt:lpstr>Approach  &amp; Background</vt:lpstr>
      <vt:lpstr>PowerPoint Presentation</vt:lpstr>
      <vt:lpstr>PowerPoint Presentation</vt:lpstr>
      <vt:lpstr>Patterns and 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shubhra kapoor</dc:creator>
  <cp:lastModifiedBy>shubhra kapoor</cp:lastModifiedBy>
  <cp:revision>59</cp:revision>
  <dcterms:created xsi:type="dcterms:W3CDTF">2023-04-01T18:23:54Z</dcterms:created>
  <dcterms:modified xsi:type="dcterms:W3CDTF">2023-07-23T15:16:41Z</dcterms:modified>
</cp:coreProperties>
</file>