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6A893-944B-4409-BD36-1CC744A03462}"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140488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6A893-944B-4409-BD36-1CC744A03462}"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390347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6A893-944B-4409-BD36-1CC744A03462}"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C63BD-B066-4E05-8696-1C1D23A402B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04710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6A893-944B-4409-BD36-1CC744A03462}"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2434748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6A893-944B-4409-BD36-1CC744A03462}"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C63BD-B066-4E05-8696-1C1D23A402B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5340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6A893-944B-4409-BD36-1CC744A03462}"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573929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6A893-944B-4409-BD36-1CC744A03462}"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173668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6A893-944B-4409-BD36-1CC744A03462}"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102389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6A893-944B-4409-BD36-1CC744A03462}"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168874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6A893-944B-4409-BD36-1CC744A03462}"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302686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6A893-944B-4409-BD36-1CC744A03462}"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250041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6A893-944B-4409-BD36-1CC744A03462}" type="datetimeFigureOut">
              <a:rPr lang="en-IN" smtClean="0"/>
              <a:t>27-03-2020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368932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6A893-944B-4409-BD36-1CC744A03462}" type="datetimeFigureOut">
              <a:rPr lang="en-IN" smtClean="0"/>
              <a:t>27-03-2020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164354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6A893-944B-4409-BD36-1CC744A03462}" type="datetimeFigureOut">
              <a:rPr lang="en-IN" smtClean="0"/>
              <a:t>27-03-2020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141336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6A893-944B-4409-BD36-1CC744A03462}"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18027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6A893-944B-4409-BD36-1CC744A03462}"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C63BD-B066-4E05-8696-1C1D23A402B3}" type="slidenum">
              <a:rPr lang="en-IN" smtClean="0"/>
              <a:t>‹#›</a:t>
            </a:fld>
            <a:endParaRPr lang="en-IN"/>
          </a:p>
        </p:txBody>
      </p:sp>
    </p:spTree>
    <p:extLst>
      <p:ext uri="{BB962C8B-B14F-4D97-AF65-F5344CB8AC3E}">
        <p14:creationId xmlns:p14="http://schemas.microsoft.com/office/powerpoint/2010/main" val="405270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6A893-944B-4409-BD36-1CC744A03462}" type="datetimeFigureOut">
              <a:rPr lang="en-IN" smtClean="0"/>
              <a:t>27-03-2020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3C63BD-B066-4E05-8696-1C1D23A402B3}" type="slidenum">
              <a:rPr lang="en-IN" smtClean="0"/>
              <a:t>‹#›</a:t>
            </a:fld>
            <a:endParaRPr lang="en-IN"/>
          </a:p>
        </p:txBody>
      </p:sp>
    </p:spTree>
    <p:extLst>
      <p:ext uri="{BB962C8B-B14F-4D97-AF65-F5344CB8AC3E}">
        <p14:creationId xmlns:p14="http://schemas.microsoft.com/office/powerpoint/2010/main" val="2726720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840346"/>
            <a:ext cx="8915399" cy="2262781"/>
          </a:xfrm>
        </p:spPr>
        <p:txBody>
          <a:bodyPr>
            <a:noAutofit/>
          </a:bodyPr>
          <a:lstStyle/>
          <a:p>
            <a:r>
              <a:rPr lang="en-US" sz="9600" b="1" dirty="0" smtClean="0">
                <a:solidFill>
                  <a:srgbClr val="7030A0"/>
                </a:solidFill>
                <a:latin typeface="Berlin Sans FB Demi" panose="020E0802020502020306" pitchFamily="34" charset="0"/>
              </a:rPr>
              <a:t>FIND YOUR PASSION</a:t>
            </a:r>
            <a:endParaRPr lang="en-IN" sz="9600" b="1" dirty="0">
              <a:solidFill>
                <a:srgbClr val="7030A0"/>
              </a:solidFill>
              <a:latin typeface="Berlin Sans FB Demi" panose="020E0802020502020306" pitchFamily="34" charset="0"/>
            </a:endParaRPr>
          </a:p>
        </p:txBody>
      </p:sp>
      <p:sp>
        <p:nvSpPr>
          <p:cNvPr id="3" name="Subtitle 2"/>
          <p:cNvSpPr>
            <a:spLocks noGrp="1"/>
          </p:cNvSpPr>
          <p:nvPr>
            <p:ph type="subTitle" idx="1"/>
          </p:nvPr>
        </p:nvSpPr>
        <p:spPr>
          <a:xfrm>
            <a:off x="2589211" y="3322067"/>
            <a:ext cx="8915399" cy="3297674"/>
          </a:xfrm>
        </p:spPr>
        <p:txBody>
          <a:bodyPr>
            <a:normAutofit fontScale="77500" lnSpcReduction="20000"/>
          </a:bodyPr>
          <a:lstStyle/>
          <a:p>
            <a:r>
              <a:rPr lang="en-US" sz="4400" dirty="0" smtClean="0">
                <a:latin typeface="Times New Roman" panose="02020603050405020304" pitchFamily="18" charset="0"/>
                <a:cs typeface="Times New Roman" panose="02020603050405020304" pitchFamily="18" charset="0"/>
              </a:rPr>
              <a:t>Welcome to our project. As the topic suggests our project is based on finding passion of an individual. In this the user must have to answer some basic questions and at last our program will show his/her passion. There are total 10 number of questions and all the questions are MCQs. You just have to write 1, 2, 3 or 4 as the answer.</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84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9107"/>
            <a:ext cx="8911687" cy="1280890"/>
          </a:xfrm>
        </p:spPr>
        <p:txBody>
          <a:bodyPr>
            <a:noAutofit/>
          </a:bodyPr>
          <a:lstStyle/>
          <a:p>
            <a:r>
              <a:rPr lang="en-US" sz="9600" b="1" dirty="0" smtClean="0">
                <a:solidFill>
                  <a:srgbClr val="7030A0"/>
                </a:solidFill>
                <a:latin typeface="Berlin Sans FB Demi" panose="020E0802020502020306" pitchFamily="34" charset="0"/>
              </a:rPr>
              <a:t>Objective</a:t>
            </a:r>
            <a:endParaRPr lang="en-IN" sz="9600" b="1" dirty="0">
              <a:solidFill>
                <a:srgbClr val="7030A0"/>
              </a:solidFill>
              <a:latin typeface="Berlin Sans FB Demi" panose="020E0802020502020306" pitchFamily="34" charset="0"/>
            </a:endParaRPr>
          </a:p>
        </p:txBody>
      </p:sp>
      <p:sp>
        <p:nvSpPr>
          <p:cNvPr id="3" name="Content Placeholder 2"/>
          <p:cNvSpPr>
            <a:spLocks noGrp="1"/>
          </p:cNvSpPr>
          <p:nvPr>
            <p:ph idx="1"/>
          </p:nvPr>
        </p:nvSpPr>
        <p:spPr>
          <a:xfrm>
            <a:off x="2589212" y="2133599"/>
            <a:ext cx="8915400" cy="4486141"/>
          </a:xfrm>
        </p:spPr>
        <p:txBody>
          <a:bodyPr>
            <a:noAutofit/>
          </a:bodyPr>
          <a:lstStyle/>
          <a:p>
            <a:r>
              <a:rPr lang="en-US" sz="2400" dirty="0" smtClean="0"/>
              <a:t>This </a:t>
            </a:r>
            <a:r>
              <a:rPr lang="en-US" sz="2400" dirty="0"/>
              <a:t>project is an activity or enterprise that you decide to take on—usually in your spare time–in order to gain some benefit for yourself.  That is, it’s a challenge that you willingly embrace because you hope to gain something from it</a:t>
            </a:r>
            <a:r>
              <a:rPr lang="en-US" sz="2400" dirty="0" smtClean="0"/>
              <a:t>.</a:t>
            </a:r>
          </a:p>
          <a:p>
            <a:r>
              <a:rPr lang="en-US" sz="2400" dirty="0"/>
              <a:t>Y</a:t>
            </a:r>
            <a:r>
              <a:rPr lang="en-US" sz="2400" dirty="0" smtClean="0"/>
              <a:t>ou </a:t>
            </a:r>
            <a:r>
              <a:rPr lang="en-US" sz="2400" dirty="0"/>
              <a:t>may be currently going through a period of your life in which you feel you have little control over your daily activities. You can regain a feeling of control by </a:t>
            </a:r>
            <a:r>
              <a:rPr lang="en-US" sz="2400" dirty="0" smtClean="0"/>
              <a:t>this find your passion </a:t>
            </a:r>
            <a:r>
              <a:rPr lang="en-US" sz="2400" dirty="0"/>
              <a:t>project</a:t>
            </a:r>
            <a:r>
              <a:rPr lang="en-US" sz="2400" dirty="0" smtClean="0"/>
              <a:t>.</a:t>
            </a:r>
          </a:p>
          <a:p>
            <a:r>
              <a:rPr lang="en-US" sz="2400" dirty="0"/>
              <a:t>The list of benefits that you can gain from </a:t>
            </a:r>
            <a:r>
              <a:rPr lang="en-US" sz="2400" dirty="0" smtClean="0"/>
              <a:t>this project </a:t>
            </a:r>
            <a:r>
              <a:rPr lang="en-US" sz="2400" dirty="0"/>
              <a:t>is long</a:t>
            </a:r>
            <a:endParaRPr lang="en-IN" sz="2400" dirty="0"/>
          </a:p>
        </p:txBody>
      </p:sp>
    </p:spTree>
    <p:extLst>
      <p:ext uri="{BB962C8B-B14F-4D97-AF65-F5344CB8AC3E}">
        <p14:creationId xmlns:p14="http://schemas.microsoft.com/office/powerpoint/2010/main" val="81602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7744"/>
            <a:ext cx="8911687" cy="1280890"/>
          </a:xfrm>
        </p:spPr>
        <p:txBody>
          <a:bodyPr>
            <a:noAutofit/>
          </a:bodyPr>
          <a:lstStyle/>
          <a:p>
            <a:pPr algn="ctr"/>
            <a:r>
              <a:rPr lang="en-US" sz="8000" b="1" dirty="0" smtClean="0">
                <a:solidFill>
                  <a:srgbClr val="7030A0"/>
                </a:solidFill>
                <a:latin typeface="Berlin Sans FB Demi" panose="020E0802020502020306" pitchFamily="34" charset="0"/>
              </a:rPr>
              <a:t>Implementation</a:t>
            </a:r>
            <a:endParaRPr lang="en-IN" sz="8000" b="1" dirty="0">
              <a:solidFill>
                <a:srgbClr val="7030A0"/>
              </a:solidFill>
              <a:latin typeface="Berlin Sans FB Demi" panose="020E0802020502020306" pitchFamily="34" charset="0"/>
            </a:endParaRPr>
          </a:p>
        </p:txBody>
      </p:sp>
      <p:sp>
        <p:nvSpPr>
          <p:cNvPr id="3" name="Content Placeholder 2"/>
          <p:cNvSpPr>
            <a:spLocks noGrp="1"/>
          </p:cNvSpPr>
          <p:nvPr>
            <p:ph idx="1"/>
          </p:nvPr>
        </p:nvSpPr>
        <p:spPr>
          <a:xfrm>
            <a:off x="2592925" y="1708597"/>
            <a:ext cx="8915400" cy="4962659"/>
          </a:xfrm>
        </p:spPr>
        <p:txBody>
          <a:bodyPr>
            <a:noAutofit/>
          </a:bodyPr>
          <a:lstStyle/>
          <a:p>
            <a:r>
              <a:rPr lang="en-US" sz="2800" dirty="0" smtClean="0"/>
              <a:t>As discussed in introduction this program will help you to find your passion. </a:t>
            </a:r>
          </a:p>
          <a:p>
            <a:r>
              <a:rPr lang="en-US" sz="2800" dirty="0" smtClean="0"/>
              <a:t>When you will start this software, it will first ask you to enter your name.</a:t>
            </a:r>
          </a:p>
          <a:p>
            <a:r>
              <a:rPr lang="en-US" sz="2800" dirty="0" smtClean="0"/>
              <a:t>After you enter your name it will start asking you MCQ’s based questions which you have to answer.</a:t>
            </a:r>
          </a:p>
          <a:p>
            <a:r>
              <a:rPr lang="en-US" sz="2800" dirty="0" smtClean="0"/>
              <a:t>There are total 10 questions.</a:t>
            </a:r>
          </a:p>
          <a:p>
            <a:r>
              <a:rPr lang="en-US" sz="2800" dirty="0" smtClean="0"/>
              <a:t>After you answer the 10</a:t>
            </a:r>
            <a:r>
              <a:rPr lang="en-US" sz="2800" baseline="30000" dirty="0" smtClean="0"/>
              <a:t>th</a:t>
            </a:r>
            <a:r>
              <a:rPr lang="en-US" sz="2800" dirty="0" smtClean="0"/>
              <a:t> question, it will show you your passion.</a:t>
            </a:r>
            <a:endParaRPr lang="en-IN" sz="2800" dirty="0"/>
          </a:p>
        </p:txBody>
      </p:sp>
    </p:spTree>
    <p:extLst>
      <p:ext uri="{BB962C8B-B14F-4D97-AF65-F5344CB8AC3E}">
        <p14:creationId xmlns:p14="http://schemas.microsoft.com/office/powerpoint/2010/main" val="116431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99788" y="415746"/>
            <a:ext cx="9171502" cy="2984277"/>
          </a:xfrm>
          <a:prstGeom prst="rect">
            <a:avLst/>
          </a:prstGeom>
        </p:spPr>
      </p:pic>
      <p:pic>
        <p:nvPicPr>
          <p:cNvPr id="5" name="Picture 4"/>
          <p:cNvPicPr>
            <a:picLocks noChangeAspect="1"/>
          </p:cNvPicPr>
          <p:nvPr/>
        </p:nvPicPr>
        <p:blipFill>
          <a:blip r:embed="rId3"/>
          <a:stretch>
            <a:fillRect/>
          </a:stretch>
        </p:blipFill>
        <p:spPr>
          <a:xfrm>
            <a:off x="2599788" y="3691004"/>
            <a:ext cx="9171502" cy="3035591"/>
          </a:xfrm>
          <a:prstGeom prst="rect">
            <a:avLst/>
          </a:prstGeom>
        </p:spPr>
      </p:pic>
    </p:spTree>
    <p:extLst>
      <p:ext uri="{BB962C8B-B14F-4D97-AF65-F5344CB8AC3E}">
        <p14:creationId xmlns:p14="http://schemas.microsoft.com/office/powerpoint/2010/main" val="154183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8529" y="2149631"/>
            <a:ext cx="7234220" cy="2486763"/>
          </a:xfrm>
          <a:prstGeom prst="rect">
            <a:avLst/>
          </a:prstGeom>
        </p:spPr>
      </p:pic>
    </p:spTree>
    <p:extLst>
      <p:ext uri="{BB962C8B-B14F-4D97-AF65-F5344CB8AC3E}">
        <p14:creationId xmlns:p14="http://schemas.microsoft.com/office/powerpoint/2010/main" val="43275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0470"/>
            <a:ext cx="8911687" cy="1280890"/>
          </a:xfrm>
        </p:spPr>
        <p:txBody>
          <a:bodyPr>
            <a:noAutofit/>
          </a:bodyPr>
          <a:lstStyle/>
          <a:p>
            <a:pPr algn="ctr"/>
            <a:r>
              <a:rPr lang="en-US" sz="9600" b="1" dirty="0" smtClean="0">
                <a:solidFill>
                  <a:srgbClr val="7030A0"/>
                </a:solidFill>
                <a:latin typeface="Berlin Sans FB Demi" panose="020E0802020502020306" pitchFamily="34" charset="0"/>
              </a:rPr>
              <a:t>Conclusion</a:t>
            </a:r>
            <a:endParaRPr lang="en-IN" sz="9600" b="1" dirty="0">
              <a:solidFill>
                <a:srgbClr val="7030A0"/>
              </a:solidFill>
              <a:latin typeface="Berlin Sans FB Demi" panose="020E0802020502020306" pitchFamily="34" charset="0"/>
            </a:endParaRPr>
          </a:p>
        </p:txBody>
      </p:sp>
      <p:sp>
        <p:nvSpPr>
          <p:cNvPr id="3" name="Content Placeholder 2"/>
          <p:cNvSpPr>
            <a:spLocks noGrp="1"/>
          </p:cNvSpPr>
          <p:nvPr>
            <p:ph idx="1"/>
          </p:nvPr>
        </p:nvSpPr>
        <p:spPr>
          <a:xfrm>
            <a:off x="2592925" y="1798750"/>
            <a:ext cx="8915400" cy="4808112"/>
          </a:xfrm>
        </p:spPr>
        <p:txBody>
          <a:bodyPr>
            <a:normAutofit lnSpcReduction="10000"/>
          </a:bodyPr>
          <a:lstStyle/>
          <a:p>
            <a:r>
              <a:rPr lang="en-US" sz="3600" dirty="0" smtClean="0"/>
              <a:t>Hence this project concludes that you can find your passion from this software.</a:t>
            </a:r>
          </a:p>
          <a:p>
            <a:r>
              <a:rPr lang="en-US" sz="3600" dirty="0" smtClean="0"/>
              <a:t>This software can be useful to many areas.</a:t>
            </a:r>
          </a:p>
          <a:p>
            <a:r>
              <a:rPr lang="en-US" sz="3600" dirty="0" smtClean="0"/>
              <a:t>It provides easiness to the user.</a:t>
            </a:r>
          </a:p>
          <a:p>
            <a:r>
              <a:rPr lang="en-US" sz="3600" dirty="0"/>
              <a:t>Finally the project is implemented and tested according to test cases.</a:t>
            </a:r>
            <a:endParaRPr lang="en-IN" sz="3600" dirty="0"/>
          </a:p>
          <a:p>
            <a:pPr marL="0" indent="0">
              <a:buNone/>
            </a:pPr>
            <a:endParaRPr lang="en-IN" sz="3200" dirty="0"/>
          </a:p>
        </p:txBody>
      </p:sp>
    </p:spTree>
    <p:extLst>
      <p:ext uri="{BB962C8B-B14F-4D97-AF65-F5344CB8AC3E}">
        <p14:creationId xmlns:p14="http://schemas.microsoft.com/office/powerpoint/2010/main" val="33395989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TotalTime>
  <Words>214</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Berlin Sans FB Demi</vt:lpstr>
      <vt:lpstr>Century Gothic</vt:lpstr>
      <vt:lpstr>Times New Roman</vt:lpstr>
      <vt:lpstr>Wingdings 3</vt:lpstr>
      <vt:lpstr>Wisp</vt:lpstr>
      <vt:lpstr>FIND YOUR PASSION</vt:lpstr>
      <vt:lpstr>Objective</vt:lpstr>
      <vt:lpstr>Implementation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YOUR PASSION</dc:title>
  <dc:creator>Manthan Pandey</dc:creator>
  <cp:lastModifiedBy>Manthan Pandey</cp:lastModifiedBy>
  <cp:revision>6</cp:revision>
  <dcterms:created xsi:type="dcterms:W3CDTF">2020-03-27T16:10:28Z</dcterms:created>
  <dcterms:modified xsi:type="dcterms:W3CDTF">2020-03-27T17:02:58Z</dcterms:modified>
</cp:coreProperties>
</file>