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0F77B-FE01-482E-8F29-A82E5FCDF435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5E09F32-DC41-4929-978B-521A97EE8114}">
      <dgm:prSet phldrT="[Text]"/>
      <dgm:spPr/>
      <dgm:t>
        <a:bodyPr/>
        <a:lstStyle/>
        <a:p>
          <a:r>
            <a:rPr lang="en-US" dirty="0"/>
            <a:t>Activities</a:t>
          </a:r>
        </a:p>
      </dgm:t>
    </dgm:pt>
    <dgm:pt modelId="{33DB5115-9598-40E1-9709-967BF1C00D8A}" type="parTrans" cxnId="{5A5F48A5-401B-4851-BDE3-E969246BB229}">
      <dgm:prSet/>
      <dgm:spPr/>
      <dgm:t>
        <a:bodyPr/>
        <a:lstStyle/>
        <a:p>
          <a:endParaRPr lang="en-US"/>
        </a:p>
      </dgm:t>
    </dgm:pt>
    <dgm:pt modelId="{BAAEB88E-2506-400D-AEDF-C3F383EC2FEA}" type="sibTrans" cxnId="{5A5F48A5-401B-4851-BDE3-E969246BB229}">
      <dgm:prSet/>
      <dgm:spPr/>
      <dgm:t>
        <a:bodyPr/>
        <a:lstStyle/>
        <a:p>
          <a:endParaRPr lang="en-US"/>
        </a:p>
      </dgm:t>
    </dgm:pt>
    <dgm:pt modelId="{B9653834-666D-4B17-9836-60FF2F62F8CC}">
      <dgm:prSet phldrT="[Text]"/>
      <dgm:spPr/>
      <dgm:t>
        <a:bodyPr/>
        <a:lstStyle/>
        <a:p>
          <a:r>
            <a:rPr lang="en-US" dirty="0"/>
            <a:t>Ingest</a:t>
          </a:r>
        </a:p>
      </dgm:t>
    </dgm:pt>
    <dgm:pt modelId="{28CAD56B-3E16-4D8E-BB3D-D454BAD317F5}" type="parTrans" cxnId="{8AE37991-97FE-4DF3-92FE-AF3CD7B42EBE}">
      <dgm:prSet/>
      <dgm:spPr/>
      <dgm:t>
        <a:bodyPr/>
        <a:lstStyle/>
        <a:p>
          <a:endParaRPr lang="en-US"/>
        </a:p>
      </dgm:t>
    </dgm:pt>
    <dgm:pt modelId="{9B5BA83A-CCB4-469F-AC0A-A46367AEEEAF}" type="sibTrans" cxnId="{8AE37991-97FE-4DF3-92FE-AF3CD7B42EBE}">
      <dgm:prSet/>
      <dgm:spPr/>
      <dgm:t>
        <a:bodyPr/>
        <a:lstStyle/>
        <a:p>
          <a:endParaRPr lang="en-US"/>
        </a:p>
      </dgm:t>
    </dgm:pt>
    <dgm:pt modelId="{31924EFF-2EA2-4A14-9790-D833462FB4AB}">
      <dgm:prSet phldrT="[Text]"/>
      <dgm:spPr/>
      <dgm:t>
        <a:bodyPr/>
        <a:lstStyle/>
        <a:p>
          <a:r>
            <a:rPr lang="en-US" dirty="0"/>
            <a:t>Answer</a:t>
          </a:r>
        </a:p>
      </dgm:t>
    </dgm:pt>
    <dgm:pt modelId="{FB93540B-9312-4CFE-AF92-EC1B3F987C44}" type="parTrans" cxnId="{434EAF47-73BF-42B2-9D75-E9D291C698BB}">
      <dgm:prSet/>
      <dgm:spPr/>
      <dgm:t>
        <a:bodyPr/>
        <a:lstStyle/>
        <a:p>
          <a:endParaRPr lang="en-US"/>
        </a:p>
      </dgm:t>
    </dgm:pt>
    <dgm:pt modelId="{556F9CB2-6B9A-4DBE-86AA-7E02693E7560}" type="sibTrans" cxnId="{434EAF47-73BF-42B2-9D75-E9D291C698BB}">
      <dgm:prSet/>
      <dgm:spPr/>
      <dgm:t>
        <a:bodyPr/>
        <a:lstStyle/>
        <a:p>
          <a:endParaRPr lang="en-US"/>
        </a:p>
      </dgm:t>
    </dgm:pt>
    <dgm:pt modelId="{8E8E8492-8FB3-42D1-8AA0-F7438BBF93AC}">
      <dgm:prSet phldrT="[Text]"/>
      <dgm:spPr/>
      <dgm:t>
        <a:bodyPr/>
        <a:lstStyle/>
        <a:p>
          <a:r>
            <a:rPr lang="en-US" dirty="0"/>
            <a:t>Processing</a:t>
          </a:r>
        </a:p>
      </dgm:t>
    </dgm:pt>
    <dgm:pt modelId="{454510AA-07BD-4C1E-990C-8761BEA989AE}" type="parTrans" cxnId="{CDE491A9-E0D0-420C-B33B-4CB16FA9BFA4}">
      <dgm:prSet/>
      <dgm:spPr/>
      <dgm:t>
        <a:bodyPr/>
        <a:lstStyle/>
        <a:p>
          <a:endParaRPr lang="en-US"/>
        </a:p>
      </dgm:t>
    </dgm:pt>
    <dgm:pt modelId="{0065492F-B34D-4CC3-BBF9-F3E97D1FA0D6}" type="sibTrans" cxnId="{CDE491A9-E0D0-420C-B33B-4CB16FA9BFA4}">
      <dgm:prSet/>
      <dgm:spPr/>
      <dgm:t>
        <a:bodyPr/>
        <a:lstStyle/>
        <a:p>
          <a:endParaRPr lang="en-US"/>
        </a:p>
      </dgm:t>
    </dgm:pt>
    <dgm:pt modelId="{0171D7F1-773F-423B-AC0D-B06BC848C0F2}">
      <dgm:prSet phldrT="[Text]"/>
      <dgm:spPr/>
      <dgm:t>
        <a:bodyPr/>
        <a:lstStyle/>
        <a:p>
          <a:r>
            <a:rPr lang="en-US" dirty="0"/>
            <a:t>Business Rules</a:t>
          </a:r>
        </a:p>
      </dgm:t>
    </dgm:pt>
    <dgm:pt modelId="{A9EDA5FD-6449-4992-8CCD-2E8944A759AA}" type="parTrans" cxnId="{13A110F3-4396-4473-AA64-A084A0218D66}">
      <dgm:prSet/>
      <dgm:spPr/>
      <dgm:t>
        <a:bodyPr/>
        <a:lstStyle/>
        <a:p>
          <a:endParaRPr lang="en-US"/>
        </a:p>
      </dgm:t>
    </dgm:pt>
    <dgm:pt modelId="{C6D463E5-21FB-4706-BD51-E4D4F6D5E4E5}" type="sibTrans" cxnId="{13A110F3-4396-4473-AA64-A084A0218D66}">
      <dgm:prSet/>
      <dgm:spPr/>
      <dgm:t>
        <a:bodyPr/>
        <a:lstStyle/>
        <a:p>
          <a:endParaRPr lang="en-US"/>
        </a:p>
      </dgm:t>
    </dgm:pt>
    <dgm:pt modelId="{0D30EA10-FC95-4B32-B89B-C6DCA379C5B6}">
      <dgm:prSet phldrT="[Text]"/>
      <dgm:spPr/>
      <dgm:t>
        <a:bodyPr/>
        <a:lstStyle/>
        <a:p>
          <a:r>
            <a:rPr lang="en-US" dirty="0"/>
            <a:t>Governance Policies</a:t>
          </a:r>
        </a:p>
      </dgm:t>
    </dgm:pt>
    <dgm:pt modelId="{48EA61C9-4FC0-4522-B142-7C476F23CE73}" type="parTrans" cxnId="{2859334F-959A-4E7F-89FD-6ED9ADB804E9}">
      <dgm:prSet/>
      <dgm:spPr/>
      <dgm:t>
        <a:bodyPr/>
        <a:lstStyle/>
        <a:p>
          <a:endParaRPr lang="en-US"/>
        </a:p>
      </dgm:t>
    </dgm:pt>
    <dgm:pt modelId="{0B5F9A6F-E23C-4667-A700-6B28564F3999}" type="sibTrans" cxnId="{2859334F-959A-4E7F-89FD-6ED9ADB804E9}">
      <dgm:prSet/>
      <dgm:spPr/>
      <dgm:t>
        <a:bodyPr/>
        <a:lstStyle/>
        <a:p>
          <a:endParaRPr lang="en-US"/>
        </a:p>
      </dgm:t>
    </dgm:pt>
    <dgm:pt modelId="{3FC2953A-22C3-490E-B196-6CBFFF45D046}">
      <dgm:prSet phldrT="[Text]"/>
      <dgm:spPr/>
      <dgm:t>
        <a:bodyPr/>
        <a:lstStyle/>
        <a:p>
          <a:r>
            <a:rPr lang="en-US" dirty="0"/>
            <a:t>Integration</a:t>
          </a:r>
        </a:p>
      </dgm:t>
    </dgm:pt>
    <dgm:pt modelId="{338D863E-7B27-43A3-A722-BAD185B27739}" type="parTrans" cxnId="{C1996B49-63EF-4CCA-8B3D-3C1F308EA357}">
      <dgm:prSet/>
      <dgm:spPr/>
      <dgm:t>
        <a:bodyPr/>
        <a:lstStyle/>
        <a:p>
          <a:endParaRPr lang="en-US"/>
        </a:p>
      </dgm:t>
    </dgm:pt>
    <dgm:pt modelId="{0F7A2F73-452C-407C-8610-B7DFECB0239D}" type="sibTrans" cxnId="{C1996B49-63EF-4CCA-8B3D-3C1F308EA357}">
      <dgm:prSet/>
      <dgm:spPr/>
      <dgm:t>
        <a:bodyPr/>
        <a:lstStyle/>
        <a:p>
          <a:endParaRPr lang="en-US"/>
        </a:p>
      </dgm:t>
    </dgm:pt>
    <dgm:pt modelId="{19C786B5-BCD9-455E-88E2-90C54508A946}">
      <dgm:prSet phldrT="[Text]"/>
      <dgm:spPr/>
      <dgm:t>
        <a:bodyPr/>
        <a:lstStyle/>
        <a:p>
          <a:r>
            <a:rPr lang="en-US" dirty="0"/>
            <a:t>Data Sources</a:t>
          </a:r>
        </a:p>
      </dgm:t>
    </dgm:pt>
    <dgm:pt modelId="{2FF9A40E-A9D2-436D-8F23-57082041D888}" type="parTrans" cxnId="{B40857C9-7CAF-4585-8E97-1BEA11461326}">
      <dgm:prSet/>
      <dgm:spPr/>
      <dgm:t>
        <a:bodyPr/>
        <a:lstStyle/>
        <a:p>
          <a:endParaRPr lang="en-US"/>
        </a:p>
      </dgm:t>
    </dgm:pt>
    <dgm:pt modelId="{749F9B6B-B6F2-426C-BDBA-F936D3D5E9E0}" type="sibTrans" cxnId="{B40857C9-7CAF-4585-8E97-1BEA11461326}">
      <dgm:prSet/>
      <dgm:spPr/>
      <dgm:t>
        <a:bodyPr/>
        <a:lstStyle/>
        <a:p>
          <a:endParaRPr lang="en-US"/>
        </a:p>
      </dgm:t>
    </dgm:pt>
    <dgm:pt modelId="{ADA63A8E-9C6C-4899-B2F1-A3C05F960E65}">
      <dgm:prSet phldrT="[Text]"/>
      <dgm:spPr/>
      <dgm:t>
        <a:bodyPr/>
        <a:lstStyle/>
        <a:p>
          <a:r>
            <a:rPr lang="en-US" dirty="0"/>
            <a:t>Services / APIs</a:t>
          </a:r>
        </a:p>
      </dgm:t>
    </dgm:pt>
    <dgm:pt modelId="{A3AF460A-3707-48DE-B28E-3E03E16534F2}" type="parTrans" cxnId="{923A7A08-0BB0-42F0-B138-A8773A4EEA99}">
      <dgm:prSet/>
      <dgm:spPr/>
      <dgm:t>
        <a:bodyPr/>
        <a:lstStyle/>
        <a:p>
          <a:endParaRPr lang="en-US"/>
        </a:p>
      </dgm:t>
    </dgm:pt>
    <dgm:pt modelId="{E7CA37DC-6A47-4425-ABFB-791C9B82E49D}" type="sibTrans" cxnId="{923A7A08-0BB0-42F0-B138-A8773A4EEA99}">
      <dgm:prSet/>
      <dgm:spPr/>
      <dgm:t>
        <a:bodyPr/>
        <a:lstStyle/>
        <a:p>
          <a:endParaRPr lang="en-US"/>
        </a:p>
      </dgm:t>
    </dgm:pt>
    <dgm:pt modelId="{D75A32D0-8380-4EC6-BB0D-96B7B770A0D0}">
      <dgm:prSet phldrT="[Text]"/>
      <dgm:spPr/>
      <dgm:t>
        <a:bodyPr/>
        <a:lstStyle/>
        <a:p>
          <a:r>
            <a:rPr lang="en-US" dirty="0"/>
            <a:t>Decide</a:t>
          </a:r>
        </a:p>
      </dgm:t>
    </dgm:pt>
    <dgm:pt modelId="{CBB96D20-4D70-440D-A2CC-1C55DC21FDF7}" type="parTrans" cxnId="{E099267B-7447-42BC-A792-2E184549A168}">
      <dgm:prSet/>
      <dgm:spPr/>
      <dgm:t>
        <a:bodyPr/>
        <a:lstStyle/>
        <a:p>
          <a:endParaRPr lang="en-US"/>
        </a:p>
      </dgm:t>
    </dgm:pt>
    <dgm:pt modelId="{4AC9D791-FF1E-494C-8FE8-323CCAF87545}" type="sibTrans" cxnId="{E099267B-7447-42BC-A792-2E184549A168}">
      <dgm:prSet/>
      <dgm:spPr/>
      <dgm:t>
        <a:bodyPr/>
        <a:lstStyle/>
        <a:p>
          <a:endParaRPr lang="en-US"/>
        </a:p>
      </dgm:t>
    </dgm:pt>
    <dgm:pt modelId="{F7744A29-9D19-41DE-8386-D1135E8543B3}">
      <dgm:prSet phldrT="[Text]"/>
      <dgm:spPr/>
      <dgm:t>
        <a:bodyPr/>
        <a:lstStyle/>
        <a:p>
          <a:r>
            <a:rPr lang="en-US" dirty="0"/>
            <a:t>Agent Actions</a:t>
          </a:r>
        </a:p>
      </dgm:t>
    </dgm:pt>
    <dgm:pt modelId="{FBD270BF-5D56-4C9E-9F69-7EA49A33D31B}" type="parTrans" cxnId="{B4DED04C-6E76-4F71-B1B4-091465250E70}">
      <dgm:prSet/>
      <dgm:spPr/>
      <dgm:t>
        <a:bodyPr/>
        <a:lstStyle/>
        <a:p>
          <a:endParaRPr lang="en-US"/>
        </a:p>
      </dgm:t>
    </dgm:pt>
    <dgm:pt modelId="{8C18B8AC-7EE4-4A6C-84D5-C627BD0F5815}" type="sibTrans" cxnId="{B4DED04C-6E76-4F71-B1B4-091465250E70}">
      <dgm:prSet/>
      <dgm:spPr/>
      <dgm:t>
        <a:bodyPr/>
        <a:lstStyle/>
        <a:p>
          <a:endParaRPr lang="en-US"/>
        </a:p>
      </dgm:t>
    </dgm:pt>
    <dgm:pt modelId="{C65A0684-1033-4E21-BB8F-390D8B84C1AD}">
      <dgm:prSet phldrT="[Text]"/>
      <dgm:spPr/>
      <dgm:t>
        <a:bodyPr/>
        <a:lstStyle/>
        <a:p>
          <a:r>
            <a:rPr lang="en-US" dirty="0"/>
            <a:t>Knowledge Graph</a:t>
          </a:r>
        </a:p>
      </dgm:t>
    </dgm:pt>
    <dgm:pt modelId="{3B852090-7595-4731-9978-D354740FE429}" type="parTrans" cxnId="{DCB1C84C-2730-4532-AA54-23BA4810112B}">
      <dgm:prSet/>
      <dgm:spPr/>
      <dgm:t>
        <a:bodyPr/>
        <a:lstStyle/>
        <a:p>
          <a:endParaRPr lang="en-US"/>
        </a:p>
      </dgm:t>
    </dgm:pt>
    <dgm:pt modelId="{45D0F6D8-90D0-457C-85E6-197C75CC751D}" type="sibTrans" cxnId="{DCB1C84C-2730-4532-AA54-23BA4810112B}">
      <dgm:prSet/>
      <dgm:spPr/>
      <dgm:t>
        <a:bodyPr/>
        <a:lstStyle/>
        <a:p>
          <a:endParaRPr lang="en-US"/>
        </a:p>
      </dgm:t>
    </dgm:pt>
    <dgm:pt modelId="{96EC8096-26E0-44FB-A17E-7543EEDBA580}">
      <dgm:prSet phldrT="[Text]"/>
      <dgm:spPr/>
      <dgm:t>
        <a:bodyPr/>
        <a:lstStyle/>
        <a:p>
          <a:r>
            <a:rPr lang="en-US" dirty="0"/>
            <a:t>Execution Pipelines</a:t>
          </a:r>
        </a:p>
      </dgm:t>
    </dgm:pt>
    <dgm:pt modelId="{E2A66995-E46B-452C-8635-C786BAFE2F20}" type="parTrans" cxnId="{9277C279-71D8-4E89-A708-207A6C169270}">
      <dgm:prSet/>
      <dgm:spPr/>
      <dgm:t>
        <a:bodyPr/>
        <a:lstStyle/>
        <a:p>
          <a:endParaRPr lang="en-US"/>
        </a:p>
      </dgm:t>
    </dgm:pt>
    <dgm:pt modelId="{78871BB6-1BFC-4CB3-A886-472516498C49}" type="sibTrans" cxnId="{9277C279-71D8-4E89-A708-207A6C169270}">
      <dgm:prSet/>
      <dgm:spPr/>
      <dgm:t>
        <a:bodyPr/>
        <a:lstStyle/>
        <a:p>
          <a:endParaRPr lang="en-US"/>
        </a:p>
      </dgm:t>
    </dgm:pt>
    <dgm:pt modelId="{D9E0B25B-8D65-4ADE-8F24-4282142B2170}">
      <dgm:prSet phldrT="[Text]"/>
      <dgm:spPr/>
      <dgm:t>
        <a:bodyPr/>
        <a:lstStyle/>
        <a:p>
          <a:r>
            <a:rPr lang="en-US" dirty="0"/>
            <a:t>ML Models</a:t>
          </a:r>
        </a:p>
      </dgm:t>
    </dgm:pt>
    <dgm:pt modelId="{473DD848-1E0E-4498-A8D9-2E082D0DB53F}" type="parTrans" cxnId="{63363F6F-95AC-4542-9D36-F97C80206814}">
      <dgm:prSet/>
      <dgm:spPr/>
      <dgm:t>
        <a:bodyPr/>
        <a:lstStyle/>
        <a:p>
          <a:endParaRPr lang="en-US"/>
        </a:p>
      </dgm:t>
    </dgm:pt>
    <dgm:pt modelId="{49DD788D-F472-40F5-8AD1-38A316750E22}" type="sibTrans" cxnId="{63363F6F-95AC-4542-9D36-F97C80206814}">
      <dgm:prSet/>
      <dgm:spPr/>
      <dgm:t>
        <a:bodyPr/>
        <a:lstStyle/>
        <a:p>
          <a:endParaRPr lang="en-US"/>
        </a:p>
      </dgm:t>
    </dgm:pt>
    <dgm:pt modelId="{A1113BAB-063D-43E6-9F94-9AA1E21A0483}" type="pres">
      <dgm:prSet presAssocID="{2FE0F77B-FE01-482E-8F29-A82E5FCDF435}" presName="theList" presStyleCnt="0">
        <dgm:presLayoutVars>
          <dgm:dir/>
          <dgm:animLvl val="lvl"/>
          <dgm:resizeHandles val="exact"/>
        </dgm:presLayoutVars>
      </dgm:prSet>
      <dgm:spPr/>
    </dgm:pt>
    <dgm:pt modelId="{5E921449-B29C-41E1-B232-C7CCA56943F3}" type="pres">
      <dgm:prSet presAssocID="{D5E09F32-DC41-4929-978B-521A97EE8114}" presName="compNode" presStyleCnt="0"/>
      <dgm:spPr/>
    </dgm:pt>
    <dgm:pt modelId="{837B8E8D-8E60-45F1-9B0C-BCB61217811E}" type="pres">
      <dgm:prSet presAssocID="{D5E09F32-DC41-4929-978B-521A97EE8114}" presName="aNode" presStyleLbl="bgShp" presStyleIdx="0" presStyleCnt="3"/>
      <dgm:spPr/>
    </dgm:pt>
    <dgm:pt modelId="{A6F657C6-2E23-41EF-9B56-77E2E7FFDCDC}" type="pres">
      <dgm:prSet presAssocID="{D5E09F32-DC41-4929-978B-521A97EE8114}" presName="textNode" presStyleLbl="bgShp" presStyleIdx="0" presStyleCnt="3"/>
      <dgm:spPr/>
    </dgm:pt>
    <dgm:pt modelId="{C8EB13AA-6F87-4C5E-86B7-FB50468265FC}" type="pres">
      <dgm:prSet presAssocID="{D5E09F32-DC41-4929-978B-521A97EE8114}" presName="compChildNode" presStyleCnt="0"/>
      <dgm:spPr/>
    </dgm:pt>
    <dgm:pt modelId="{1C201AC6-4683-44C7-8C67-D68389621A1C}" type="pres">
      <dgm:prSet presAssocID="{D5E09F32-DC41-4929-978B-521A97EE8114}" presName="theInnerList" presStyleCnt="0"/>
      <dgm:spPr/>
    </dgm:pt>
    <dgm:pt modelId="{17EA918F-61A0-4EA2-BFCE-AF16F800394F}" type="pres">
      <dgm:prSet presAssocID="{B9653834-666D-4B17-9836-60FF2F62F8CC}" presName="childNode" presStyleLbl="node1" presStyleIdx="0" presStyleCnt="11">
        <dgm:presLayoutVars>
          <dgm:bulletEnabled val="1"/>
        </dgm:presLayoutVars>
      </dgm:prSet>
      <dgm:spPr/>
    </dgm:pt>
    <dgm:pt modelId="{13470967-5977-4707-9C94-201E4429640B}" type="pres">
      <dgm:prSet presAssocID="{B9653834-666D-4B17-9836-60FF2F62F8CC}" presName="aSpace2" presStyleCnt="0"/>
      <dgm:spPr/>
    </dgm:pt>
    <dgm:pt modelId="{17390B58-C3FD-4F39-97AB-0FED184E1444}" type="pres">
      <dgm:prSet presAssocID="{31924EFF-2EA2-4A14-9790-D833462FB4AB}" presName="childNode" presStyleLbl="node1" presStyleIdx="1" presStyleCnt="11">
        <dgm:presLayoutVars>
          <dgm:bulletEnabled val="1"/>
        </dgm:presLayoutVars>
      </dgm:prSet>
      <dgm:spPr/>
    </dgm:pt>
    <dgm:pt modelId="{2434C987-49B3-4216-BE76-4D47A3E1EF73}" type="pres">
      <dgm:prSet presAssocID="{31924EFF-2EA2-4A14-9790-D833462FB4AB}" presName="aSpace2" presStyleCnt="0"/>
      <dgm:spPr/>
    </dgm:pt>
    <dgm:pt modelId="{AD8ECC6E-C18F-494C-841F-4977346C7F29}" type="pres">
      <dgm:prSet presAssocID="{D75A32D0-8380-4EC6-BB0D-96B7B770A0D0}" presName="childNode" presStyleLbl="node1" presStyleIdx="2" presStyleCnt="11">
        <dgm:presLayoutVars>
          <dgm:bulletEnabled val="1"/>
        </dgm:presLayoutVars>
      </dgm:prSet>
      <dgm:spPr/>
    </dgm:pt>
    <dgm:pt modelId="{3F8950EF-D912-4741-AABD-BB109595FAAA}" type="pres">
      <dgm:prSet presAssocID="{D5E09F32-DC41-4929-978B-521A97EE8114}" presName="aSpace" presStyleCnt="0"/>
      <dgm:spPr/>
    </dgm:pt>
    <dgm:pt modelId="{FDB2933D-14BC-47CB-9127-E8D58A9409DB}" type="pres">
      <dgm:prSet presAssocID="{8E8E8492-8FB3-42D1-8AA0-F7438BBF93AC}" presName="compNode" presStyleCnt="0"/>
      <dgm:spPr/>
    </dgm:pt>
    <dgm:pt modelId="{5C475610-DC4A-44D7-A728-C1219FF109D3}" type="pres">
      <dgm:prSet presAssocID="{8E8E8492-8FB3-42D1-8AA0-F7438BBF93AC}" presName="aNode" presStyleLbl="bgShp" presStyleIdx="1" presStyleCnt="3"/>
      <dgm:spPr/>
    </dgm:pt>
    <dgm:pt modelId="{2129A834-43B0-4896-9600-906BA1A6C1D0}" type="pres">
      <dgm:prSet presAssocID="{8E8E8492-8FB3-42D1-8AA0-F7438BBF93AC}" presName="textNode" presStyleLbl="bgShp" presStyleIdx="1" presStyleCnt="3"/>
      <dgm:spPr/>
    </dgm:pt>
    <dgm:pt modelId="{18152C70-24F4-4043-90C2-AEEB066566AB}" type="pres">
      <dgm:prSet presAssocID="{8E8E8492-8FB3-42D1-8AA0-F7438BBF93AC}" presName="compChildNode" presStyleCnt="0"/>
      <dgm:spPr/>
    </dgm:pt>
    <dgm:pt modelId="{C84354E5-B895-4097-8308-7A58C630C29D}" type="pres">
      <dgm:prSet presAssocID="{8E8E8492-8FB3-42D1-8AA0-F7438BBF93AC}" presName="theInnerList" presStyleCnt="0"/>
      <dgm:spPr/>
    </dgm:pt>
    <dgm:pt modelId="{C7EE72F3-A56E-4888-9D41-CE9AF0074C5E}" type="pres">
      <dgm:prSet presAssocID="{0171D7F1-773F-423B-AC0D-B06BC848C0F2}" presName="childNode" presStyleLbl="node1" presStyleIdx="3" presStyleCnt="11">
        <dgm:presLayoutVars>
          <dgm:bulletEnabled val="1"/>
        </dgm:presLayoutVars>
      </dgm:prSet>
      <dgm:spPr/>
    </dgm:pt>
    <dgm:pt modelId="{D16420D7-E21E-459F-86D7-BE434EAFFB41}" type="pres">
      <dgm:prSet presAssocID="{0171D7F1-773F-423B-AC0D-B06BC848C0F2}" presName="aSpace2" presStyleCnt="0"/>
      <dgm:spPr/>
    </dgm:pt>
    <dgm:pt modelId="{E5FC34B8-6AF7-4B40-9EEA-A1B1DB548C99}" type="pres">
      <dgm:prSet presAssocID="{0D30EA10-FC95-4B32-B89B-C6DCA379C5B6}" presName="childNode" presStyleLbl="node1" presStyleIdx="4" presStyleCnt="11">
        <dgm:presLayoutVars>
          <dgm:bulletEnabled val="1"/>
        </dgm:presLayoutVars>
      </dgm:prSet>
      <dgm:spPr/>
    </dgm:pt>
    <dgm:pt modelId="{878B67BE-41C8-41C2-B6CC-29DBE7991945}" type="pres">
      <dgm:prSet presAssocID="{0D30EA10-FC95-4B32-B89B-C6DCA379C5B6}" presName="aSpace2" presStyleCnt="0"/>
      <dgm:spPr/>
    </dgm:pt>
    <dgm:pt modelId="{1FBD6F3F-F284-455C-9518-4C65EC2CEC85}" type="pres">
      <dgm:prSet presAssocID="{F7744A29-9D19-41DE-8386-D1135E8543B3}" presName="childNode" presStyleLbl="node1" presStyleIdx="5" presStyleCnt="11">
        <dgm:presLayoutVars>
          <dgm:bulletEnabled val="1"/>
        </dgm:presLayoutVars>
      </dgm:prSet>
      <dgm:spPr/>
    </dgm:pt>
    <dgm:pt modelId="{E10874B2-DCE1-48D2-895B-049C6F9734AB}" type="pres">
      <dgm:prSet presAssocID="{F7744A29-9D19-41DE-8386-D1135E8543B3}" presName="aSpace2" presStyleCnt="0"/>
      <dgm:spPr/>
    </dgm:pt>
    <dgm:pt modelId="{6ABB87FD-2527-46C9-AABB-17066F05A55A}" type="pres">
      <dgm:prSet presAssocID="{C65A0684-1033-4E21-BB8F-390D8B84C1AD}" presName="childNode" presStyleLbl="node1" presStyleIdx="6" presStyleCnt="11">
        <dgm:presLayoutVars>
          <dgm:bulletEnabled val="1"/>
        </dgm:presLayoutVars>
      </dgm:prSet>
      <dgm:spPr/>
    </dgm:pt>
    <dgm:pt modelId="{E60134FB-D588-4ED4-AA36-54579CEFF94A}" type="pres">
      <dgm:prSet presAssocID="{C65A0684-1033-4E21-BB8F-390D8B84C1AD}" presName="aSpace2" presStyleCnt="0"/>
      <dgm:spPr/>
    </dgm:pt>
    <dgm:pt modelId="{7363F835-B079-4968-9A08-86EE3FAE613E}" type="pres">
      <dgm:prSet presAssocID="{96EC8096-26E0-44FB-A17E-7543EEDBA580}" presName="childNode" presStyleLbl="node1" presStyleIdx="7" presStyleCnt="11">
        <dgm:presLayoutVars>
          <dgm:bulletEnabled val="1"/>
        </dgm:presLayoutVars>
      </dgm:prSet>
      <dgm:spPr/>
    </dgm:pt>
    <dgm:pt modelId="{AEB005A6-8A6B-4A53-B32B-71A63FF875C7}" type="pres">
      <dgm:prSet presAssocID="{8E8E8492-8FB3-42D1-8AA0-F7438BBF93AC}" presName="aSpace" presStyleCnt="0"/>
      <dgm:spPr/>
    </dgm:pt>
    <dgm:pt modelId="{85143396-9515-4336-A88C-8B15995EC5AB}" type="pres">
      <dgm:prSet presAssocID="{3FC2953A-22C3-490E-B196-6CBFFF45D046}" presName="compNode" presStyleCnt="0"/>
      <dgm:spPr/>
    </dgm:pt>
    <dgm:pt modelId="{B16CDFF3-F776-4717-9F8E-09B69A094269}" type="pres">
      <dgm:prSet presAssocID="{3FC2953A-22C3-490E-B196-6CBFFF45D046}" presName="aNode" presStyleLbl="bgShp" presStyleIdx="2" presStyleCnt="3"/>
      <dgm:spPr/>
    </dgm:pt>
    <dgm:pt modelId="{F32D2A1C-D54F-4A1C-8739-27B20AAA57A5}" type="pres">
      <dgm:prSet presAssocID="{3FC2953A-22C3-490E-B196-6CBFFF45D046}" presName="textNode" presStyleLbl="bgShp" presStyleIdx="2" presStyleCnt="3"/>
      <dgm:spPr/>
    </dgm:pt>
    <dgm:pt modelId="{48868490-A58A-474B-87C0-5CA8E2AB768E}" type="pres">
      <dgm:prSet presAssocID="{3FC2953A-22C3-490E-B196-6CBFFF45D046}" presName="compChildNode" presStyleCnt="0"/>
      <dgm:spPr/>
    </dgm:pt>
    <dgm:pt modelId="{E28F8EF4-483D-4B7B-A2B2-EE1E8F7C90D0}" type="pres">
      <dgm:prSet presAssocID="{3FC2953A-22C3-490E-B196-6CBFFF45D046}" presName="theInnerList" presStyleCnt="0"/>
      <dgm:spPr/>
    </dgm:pt>
    <dgm:pt modelId="{148DC753-02BA-43FB-A7D5-0359ACBDD75D}" type="pres">
      <dgm:prSet presAssocID="{19C786B5-BCD9-455E-88E2-90C54508A946}" presName="childNode" presStyleLbl="node1" presStyleIdx="8" presStyleCnt="11">
        <dgm:presLayoutVars>
          <dgm:bulletEnabled val="1"/>
        </dgm:presLayoutVars>
      </dgm:prSet>
      <dgm:spPr/>
    </dgm:pt>
    <dgm:pt modelId="{75B67634-9981-44FB-9FE9-A0CCD749CC00}" type="pres">
      <dgm:prSet presAssocID="{19C786B5-BCD9-455E-88E2-90C54508A946}" presName="aSpace2" presStyleCnt="0"/>
      <dgm:spPr/>
    </dgm:pt>
    <dgm:pt modelId="{CC5DE980-2D97-40AB-88CE-079CB8C2D118}" type="pres">
      <dgm:prSet presAssocID="{ADA63A8E-9C6C-4899-B2F1-A3C05F960E65}" presName="childNode" presStyleLbl="node1" presStyleIdx="9" presStyleCnt="11">
        <dgm:presLayoutVars>
          <dgm:bulletEnabled val="1"/>
        </dgm:presLayoutVars>
      </dgm:prSet>
      <dgm:spPr/>
    </dgm:pt>
    <dgm:pt modelId="{8F05933B-928C-4ED9-B4B9-A3CADA6F6B82}" type="pres">
      <dgm:prSet presAssocID="{ADA63A8E-9C6C-4899-B2F1-A3C05F960E65}" presName="aSpace2" presStyleCnt="0"/>
      <dgm:spPr/>
    </dgm:pt>
    <dgm:pt modelId="{69328554-A2B3-412D-AC02-7EE5992F75D5}" type="pres">
      <dgm:prSet presAssocID="{D9E0B25B-8D65-4ADE-8F24-4282142B2170}" presName="childNode" presStyleLbl="node1" presStyleIdx="10" presStyleCnt="11">
        <dgm:presLayoutVars>
          <dgm:bulletEnabled val="1"/>
        </dgm:presLayoutVars>
      </dgm:prSet>
      <dgm:spPr/>
    </dgm:pt>
  </dgm:ptLst>
  <dgm:cxnLst>
    <dgm:cxn modelId="{923A7A08-0BB0-42F0-B138-A8773A4EEA99}" srcId="{3FC2953A-22C3-490E-B196-6CBFFF45D046}" destId="{ADA63A8E-9C6C-4899-B2F1-A3C05F960E65}" srcOrd="1" destOrd="0" parTransId="{A3AF460A-3707-48DE-B28E-3E03E16534F2}" sibTransId="{E7CA37DC-6A47-4425-ABFB-791C9B82E49D}"/>
    <dgm:cxn modelId="{96DD500E-9EA0-4FA0-BA88-BABA1785A8A4}" type="presOf" srcId="{8E8E8492-8FB3-42D1-8AA0-F7438BBF93AC}" destId="{2129A834-43B0-4896-9600-906BA1A6C1D0}" srcOrd="1" destOrd="0" presId="urn:microsoft.com/office/officeart/2005/8/layout/lProcess2"/>
    <dgm:cxn modelId="{0B635B0F-DAA8-4A48-AE8C-A013F1B29656}" type="presOf" srcId="{D5E09F32-DC41-4929-978B-521A97EE8114}" destId="{837B8E8D-8E60-45F1-9B0C-BCB61217811E}" srcOrd="0" destOrd="0" presId="urn:microsoft.com/office/officeart/2005/8/layout/lProcess2"/>
    <dgm:cxn modelId="{1D401C15-52E2-473A-BC83-D2FE785D5B6B}" type="presOf" srcId="{8E8E8492-8FB3-42D1-8AA0-F7438BBF93AC}" destId="{5C475610-DC4A-44D7-A728-C1219FF109D3}" srcOrd="0" destOrd="0" presId="urn:microsoft.com/office/officeart/2005/8/layout/lProcess2"/>
    <dgm:cxn modelId="{B1F76316-65D6-46C3-87BD-E9D3A74C2A7A}" type="presOf" srcId="{C65A0684-1033-4E21-BB8F-390D8B84C1AD}" destId="{6ABB87FD-2527-46C9-AABB-17066F05A55A}" srcOrd="0" destOrd="0" presId="urn:microsoft.com/office/officeart/2005/8/layout/lProcess2"/>
    <dgm:cxn modelId="{57B5721F-F209-44FD-BC3A-4357BD33755F}" type="presOf" srcId="{D75A32D0-8380-4EC6-BB0D-96B7B770A0D0}" destId="{AD8ECC6E-C18F-494C-841F-4977346C7F29}" srcOrd="0" destOrd="0" presId="urn:microsoft.com/office/officeart/2005/8/layout/lProcess2"/>
    <dgm:cxn modelId="{444F8B20-0E36-456C-99DA-C65933E51DD7}" type="presOf" srcId="{F7744A29-9D19-41DE-8386-D1135E8543B3}" destId="{1FBD6F3F-F284-455C-9518-4C65EC2CEC85}" srcOrd="0" destOrd="0" presId="urn:microsoft.com/office/officeart/2005/8/layout/lProcess2"/>
    <dgm:cxn modelId="{8E7B9B28-6A74-4B41-9D00-A9C88A5F3D9C}" type="presOf" srcId="{3FC2953A-22C3-490E-B196-6CBFFF45D046}" destId="{B16CDFF3-F776-4717-9F8E-09B69A094269}" srcOrd="0" destOrd="0" presId="urn:microsoft.com/office/officeart/2005/8/layout/lProcess2"/>
    <dgm:cxn modelId="{3BE34534-C211-45E0-A2A7-0C97E48AE301}" type="presOf" srcId="{0D30EA10-FC95-4B32-B89B-C6DCA379C5B6}" destId="{E5FC34B8-6AF7-4B40-9EEA-A1B1DB548C99}" srcOrd="0" destOrd="0" presId="urn:microsoft.com/office/officeart/2005/8/layout/lProcess2"/>
    <dgm:cxn modelId="{DFFEC43F-74CE-45C9-AF4D-AF66E6AD6AF9}" type="presOf" srcId="{D5E09F32-DC41-4929-978B-521A97EE8114}" destId="{A6F657C6-2E23-41EF-9B56-77E2E7FFDCDC}" srcOrd="1" destOrd="0" presId="urn:microsoft.com/office/officeart/2005/8/layout/lProcess2"/>
    <dgm:cxn modelId="{028A8343-AF12-4DD1-BBDD-53241B92FE89}" type="presOf" srcId="{2FE0F77B-FE01-482E-8F29-A82E5FCDF435}" destId="{A1113BAB-063D-43E6-9F94-9AA1E21A0483}" srcOrd="0" destOrd="0" presId="urn:microsoft.com/office/officeart/2005/8/layout/lProcess2"/>
    <dgm:cxn modelId="{434EAF47-73BF-42B2-9D75-E9D291C698BB}" srcId="{D5E09F32-DC41-4929-978B-521A97EE8114}" destId="{31924EFF-2EA2-4A14-9790-D833462FB4AB}" srcOrd="1" destOrd="0" parTransId="{FB93540B-9312-4CFE-AF92-EC1B3F987C44}" sibTransId="{556F9CB2-6B9A-4DBE-86AA-7E02693E7560}"/>
    <dgm:cxn modelId="{C1996B49-63EF-4CCA-8B3D-3C1F308EA357}" srcId="{2FE0F77B-FE01-482E-8F29-A82E5FCDF435}" destId="{3FC2953A-22C3-490E-B196-6CBFFF45D046}" srcOrd="2" destOrd="0" parTransId="{338D863E-7B27-43A3-A722-BAD185B27739}" sibTransId="{0F7A2F73-452C-407C-8610-B7DFECB0239D}"/>
    <dgm:cxn modelId="{DCB1C84C-2730-4532-AA54-23BA4810112B}" srcId="{8E8E8492-8FB3-42D1-8AA0-F7438BBF93AC}" destId="{C65A0684-1033-4E21-BB8F-390D8B84C1AD}" srcOrd="3" destOrd="0" parTransId="{3B852090-7595-4731-9978-D354740FE429}" sibTransId="{45D0F6D8-90D0-457C-85E6-197C75CC751D}"/>
    <dgm:cxn modelId="{B4DED04C-6E76-4F71-B1B4-091465250E70}" srcId="{8E8E8492-8FB3-42D1-8AA0-F7438BBF93AC}" destId="{F7744A29-9D19-41DE-8386-D1135E8543B3}" srcOrd="2" destOrd="0" parTransId="{FBD270BF-5D56-4C9E-9F69-7EA49A33D31B}" sibTransId="{8C18B8AC-7EE4-4A6C-84D5-C627BD0F5815}"/>
    <dgm:cxn modelId="{2859334F-959A-4E7F-89FD-6ED9ADB804E9}" srcId="{8E8E8492-8FB3-42D1-8AA0-F7438BBF93AC}" destId="{0D30EA10-FC95-4B32-B89B-C6DCA379C5B6}" srcOrd="1" destOrd="0" parTransId="{48EA61C9-4FC0-4522-B142-7C476F23CE73}" sibTransId="{0B5F9A6F-E23C-4667-A700-6B28564F3999}"/>
    <dgm:cxn modelId="{63363F6F-95AC-4542-9D36-F97C80206814}" srcId="{3FC2953A-22C3-490E-B196-6CBFFF45D046}" destId="{D9E0B25B-8D65-4ADE-8F24-4282142B2170}" srcOrd="2" destOrd="0" parTransId="{473DD848-1E0E-4498-A8D9-2E082D0DB53F}" sibTransId="{49DD788D-F472-40F5-8AD1-38A316750E22}"/>
    <dgm:cxn modelId="{16866C51-D61E-4DDE-B7C8-8E1385B1F6EF}" type="presOf" srcId="{B9653834-666D-4B17-9836-60FF2F62F8CC}" destId="{17EA918F-61A0-4EA2-BFCE-AF16F800394F}" srcOrd="0" destOrd="0" presId="urn:microsoft.com/office/officeart/2005/8/layout/lProcess2"/>
    <dgm:cxn modelId="{8862CA78-D619-4C84-AB66-0F75FB6D676D}" type="presOf" srcId="{31924EFF-2EA2-4A14-9790-D833462FB4AB}" destId="{17390B58-C3FD-4F39-97AB-0FED184E1444}" srcOrd="0" destOrd="0" presId="urn:microsoft.com/office/officeart/2005/8/layout/lProcess2"/>
    <dgm:cxn modelId="{9277C279-71D8-4E89-A708-207A6C169270}" srcId="{8E8E8492-8FB3-42D1-8AA0-F7438BBF93AC}" destId="{96EC8096-26E0-44FB-A17E-7543EEDBA580}" srcOrd="4" destOrd="0" parTransId="{E2A66995-E46B-452C-8635-C786BAFE2F20}" sibTransId="{78871BB6-1BFC-4CB3-A886-472516498C49}"/>
    <dgm:cxn modelId="{E099267B-7447-42BC-A792-2E184549A168}" srcId="{D5E09F32-DC41-4929-978B-521A97EE8114}" destId="{D75A32D0-8380-4EC6-BB0D-96B7B770A0D0}" srcOrd="2" destOrd="0" parTransId="{CBB96D20-4D70-440D-A2CC-1C55DC21FDF7}" sibTransId="{4AC9D791-FF1E-494C-8FE8-323CCAF87545}"/>
    <dgm:cxn modelId="{35B0AE8E-3249-4C4B-A19E-F890C835814C}" type="presOf" srcId="{3FC2953A-22C3-490E-B196-6CBFFF45D046}" destId="{F32D2A1C-D54F-4A1C-8739-27B20AAA57A5}" srcOrd="1" destOrd="0" presId="urn:microsoft.com/office/officeart/2005/8/layout/lProcess2"/>
    <dgm:cxn modelId="{8AE37991-97FE-4DF3-92FE-AF3CD7B42EBE}" srcId="{D5E09F32-DC41-4929-978B-521A97EE8114}" destId="{B9653834-666D-4B17-9836-60FF2F62F8CC}" srcOrd="0" destOrd="0" parTransId="{28CAD56B-3E16-4D8E-BB3D-D454BAD317F5}" sibTransId="{9B5BA83A-CCB4-469F-AC0A-A46367AEEEAF}"/>
    <dgm:cxn modelId="{F204729E-C165-4A90-A946-5792B8EB3BF6}" type="presOf" srcId="{ADA63A8E-9C6C-4899-B2F1-A3C05F960E65}" destId="{CC5DE980-2D97-40AB-88CE-079CB8C2D118}" srcOrd="0" destOrd="0" presId="urn:microsoft.com/office/officeart/2005/8/layout/lProcess2"/>
    <dgm:cxn modelId="{5A5F48A5-401B-4851-BDE3-E969246BB229}" srcId="{2FE0F77B-FE01-482E-8F29-A82E5FCDF435}" destId="{D5E09F32-DC41-4929-978B-521A97EE8114}" srcOrd="0" destOrd="0" parTransId="{33DB5115-9598-40E1-9709-967BF1C00D8A}" sibTransId="{BAAEB88E-2506-400D-AEDF-C3F383EC2FEA}"/>
    <dgm:cxn modelId="{CDE491A9-E0D0-420C-B33B-4CB16FA9BFA4}" srcId="{2FE0F77B-FE01-482E-8F29-A82E5FCDF435}" destId="{8E8E8492-8FB3-42D1-8AA0-F7438BBF93AC}" srcOrd="1" destOrd="0" parTransId="{454510AA-07BD-4C1E-990C-8761BEA989AE}" sibTransId="{0065492F-B34D-4CC3-BBF9-F3E97D1FA0D6}"/>
    <dgm:cxn modelId="{383AF4B8-04FC-4630-ACD4-82C5498B5C69}" type="presOf" srcId="{D9E0B25B-8D65-4ADE-8F24-4282142B2170}" destId="{69328554-A2B3-412D-AC02-7EE5992F75D5}" srcOrd="0" destOrd="0" presId="urn:microsoft.com/office/officeart/2005/8/layout/lProcess2"/>
    <dgm:cxn modelId="{44355BBD-CCAD-43E9-AA9A-80FD27FD73A2}" type="presOf" srcId="{0171D7F1-773F-423B-AC0D-B06BC848C0F2}" destId="{C7EE72F3-A56E-4888-9D41-CE9AF0074C5E}" srcOrd="0" destOrd="0" presId="urn:microsoft.com/office/officeart/2005/8/layout/lProcess2"/>
    <dgm:cxn modelId="{B40857C9-7CAF-4585-8E97-1BEA11461326}" srcId="{3FC2953A-22C3-490E-B196-6CBFFF45D046}" destId="{19C786B5-BCD9-455E-88E2-90C54508A946}" srcOrd="0" destOrd="0" parTransId="{2FF9A40E-A9D2-436D-8F23-57082041D888}" sibTransId="{749F9B6B-B6F2-426C-BDBA-F936D3D5E9E0}"/>
    <dgm:cxn modelId="{400939EC-E3EE-4175-B593-527E622679AD}" type="presOf" srcId="{19C786B5-BCD9-455E-88E2-90C54508A946}" destId="{148DC753-02BA-43FB-A7D5-0359ACBDD75D}" srcOrd="0" destOrd="0" presId="urn:microsoft.com/office/officeart/2005/8/layout/lProcess2"/>
    <dgm:cxn modelId="{13A110F3-4396-4473-AA64-A084A0218D66}" srcId="{8E8E8492-8FB3-42D1-8AA0-F7438BBF93AC}" destId="{0171D7F1-773F-423B-AC0D-B06BC848C0F2}" srcOrd="0" destOrd="0" parTransId="{A9EDA5FD-6449-4992-8CCD-2E8944A759AA}" sibTransId="{C6D463E5-21FB-4706-BD51-E4D4F6D5E4E5}"/>
    <dgm:cxn modelId="{AD1A93F8-8CC9-446E-BA21-C5183FCCF4F1}" type="presOf" srcId="{96EC8096-26E0-44FB-A17E-7543EEDBA580}" destId="{7363F835-B079-4968-9A08-86EE3FAE613E}" srcOrd="0" destOrd="0" presId="urn:microsoft.com/office/officeart/2005/8/layout/lProcess2"/>
    <dgm:cxn modelId="{81D4BC38-6F11-4BBC-A8C4-CDDD09CAAA0D}" type="presParOf" srcId="{A1113BAB-063D-43E6-9F94-9AA1E21A0483}" destId="{5E921449-B29C-41E1-B232-C7CCA56943F3}" srcOrd="0" destOrd="0" presId="urn:microsoft.com/office/officeart/2005/8/layout/lProcess2"/>
    <dgm:cxn modelId="{D3DDD8F2-3098-4C50-97F1-A355CCBC19DA}" type="presParOf" srcId="{5E921449-B29C-41E1-B232-C7CCA56943F3}" destId="{837B8E8D-8E60-45F1-9B0C-BCB61217811E}" srcOrd="0" destOrd="0" presId="urn:microsoft.com/office/officeart/2005/8/layout/lProcess2"/>
    <dgm:cxn modelId="{B44F04CC-8A88-45A9-A127-DCC5079C4202}" type="presParOf" srcId="{5E921449-B29C-41E1-B232-C7CCA56943F3}" destId="{A6F657C6-2E23-41EF-9B56-77E2E7FFDCDC}" srcOrd="1" destOrd="0" presId="urn:microsoft.com/office/officeart/2005/8/layout/lProcess2"/>
    <dgm:cxn modelId="{889C38B0-52BA-4313-A869-441E9ECAF5A2}" type="presParOf" srcId="{5E921449-B29C-41E1-B232-C7CCA56943F3}" destId="{C8EB13AA-6F87-4C5E-86B7-FB50468265FC}" srcOrd="2" destOrd="0" presId="urn:microsoft.com/office/officeart/2005/8/layout/lProcess2"/>
    <dgm:cxn modelId="{75890D2B-1FA9-4095-8E12-5D22B5D7A2D9}" type="presParOf" srcId="{C8EB13AA-6F87-4C5E-86B7-FB50468265FC}" destId="{1C201AC6-4683-44C7-8C67-D68389621A1C}" srcOrd="0" destOrd="0" presId="urn:microsoft.com/office/officeart/2005/8/layout/lProcess2"/>
    <dgm:cxn modelId="{33ECD299-A333-4767-A95D-BC968A122B9E}" type="presParOf" srcId="{1C201AC6-4683-44C7-8C67-D68389621A1C}" destId="{17EA918F-61A0-4EA2-BFCE-AF16F800394F}" srcOrd="0" destOrd="0" presId="urn:microsoft.com/office/officeart/2005/8/layout/lProcess2"/>
    <dgm:cxn modelId="{767E5E33-66BF-4F3B-B12F-A3F64A7C4CD4}" type="presParOf" srcId="{1C201AC6-4683-44C7-8C67-D68389621A1C}" destId="{13470967-5977-4707-9C94-201E4429640B}" srcOrd="1" destOrd="0" presId="urn:microsoft.com/office/officeart/2005/8/layout/lProcess2"/>
    <dgm:cxn modelId="{2BA366E2-A918-45D4-B590-918AA35E11EC}" type="presParOf" srcId="{1C201AC6-4683-44C7-8C67-D68389621A1C}" destId="{17390B58-C3FD-4F39-97AB-0FED184E1444}" srcOrd="2" destOrd="0" presId="urn:microsoft.com/office/officeart/2005/8/layout/lProcess2"/>
    <dgm:cxn modelId="{F1DF92D1-AE70-4F2F-BF75-89259CF79A26}" type="presParOf" srcId="{1C201AC6-4683-44C7-8C67-D68389621A1C}" destId="{2434C987-49B3-4216-BE76-4D47A3E1EF73}" srcOrd="3" destOrd="0" presId="urn:microsoft.com/office/officeart/2005/8/layout/lProcess2"/>
    <dgm:cxn modelId="{7A5D9EF4-4844-4D17-879E-021F0CEC665D}" type="presParOf" srcId="{1C201AC6-4683-44C7-8C67-D68389621A1C}" destId="{AD8ECC6E-C18F-494C-841F-4977346C7F29}" srcOrd="4" destOrd="0" presId="urn:microsoft.com/office/officeart/2005/8/layout/lProcess2"/>
    <dgm:cxn modelId="{60846DF1-70F9-49FD-9F68-4BCCF5238F21}" type="presParOf" srcId="{A1113BAB-063D-43E6-9F94-9AA1E21A0483}" destId="{3F8950EF-D912-4741-AABD-BB109595FAAA}" srcOrd="1" destOrd="0" presId="urn:microsoft.com/office/officeart/2005/8/layout/lProcess2"/>
    <dgm:cxn modelId="{51721E1A-CF2C-4392-B458-7EEB6E6EC5F6}" type="presParOf" srcId="{A1113BAB-063D-43E6-9F94-9AA1E21A0483}" destId="{FDB2933D-14BC-47CB-9127-E8D58A9409DB}" srcOrd="2" destOrd="0" presId="urn:microsoft.com/office/officeart/2005/8/layout/lProcess2"/>
    <dgm:cxn modelId="{541B3B25-06E4-4CCB-9F2F-8D4E3F7BF74E}" type="presParOf" srcId="{FDB2933D-14BC-47CB-9127-E8D58A9409DB}" destId="{5C475610-DC4A-44D7-A728-C1219FF109D3}" srcOrd="0" destOrd="0" presId="urn:microsoft.com/office/officeart/2005/8/layout/lProcess2"/>
    <dgm:cxn modelId="{00043505-51D9-4B81-A911-CBA07EFDC988}" type="presParOf" srcId="{FDB2933D-14BC-47CB-9127-E8D58A9409DB}" destId="{2129A834-43B0-4896-9600-906BA1A6C1D0}" srcOrd="1" destOrd="0" presId="urn:microsoft.com/office/officeart/2005/8/layout/lProcess2"/>
    <dgm:cxn modelId="{E20449AF-E31D-4169-91F5-14D5D013D33B}" type="presParOf" srcId="{FDB2933D-14BC-47CB-9127-E8D58A9409DB}" destId="{18152C70-24F4-4043-90C2-AEEB066566AB}" srcOrd="2" destOrd="0" presId="urn:microsoft.com/office/officeart/2005/8/layout/lProcess2"/>
    <dgm:cxn modelId="{A29292EA-769F-4CCF-94BA-0E5AAA4E8860}" type="presParOf" srcId="{18152C70-24F4-4043-90C2-AEEB066566AB}" destId="{C84354E5-B895-4097-8308-7A58C630C29D}" srcOrd="0" destOrd="0" presId="urn:microsoft.com/office/officeart/2005/8/layout/lProcess2"/>
    <dgm:cxn modelId="{5421630D-38A5-4954-8B52-26AD9C26895E}" type="presParOf" srcId="{C84354E5-B895-4097-8308-7A58C630C29D}" destId="{C7EE72F3-A56E-4888-9D41-CE9AF0074C5E}" srcOrd="0" destOrd="0" presId="urn:microsoft.com/office/officeart/2005/8/layout/lProcess2"/>
    <dgm:cxn modelId="{9BF81628-CB28-476B-A4ED-9D53912723E7}" type="presParOf" srcId="{C84354E5-B895-4097-8308-7A58C630C29D}" destId="{D16420D7-E21E-459F-86D7-BE434EAFFB41}" srcOrd="1" destOrd="0" presId="urn:microsoft.com/office/officeart/2005/8/layout/lProcess2"/>
    <dgm:cxn modelId="{4B789CFD-7397-467A-863B-0BFEE0C1A673}" type="presParOf" srcId="{C84354E5-B895-4097-8308-7A58C630C29D}" destId="{E5FC34B8-6AF7-4B40-9EEA-A1B1DB548C99}" srcOrd="2" destOrd="0" presId="urn:microsoft.com/office/officeart/2005/8/layout/lProcess2"/>
    <dgm:cxn modelId="{99D083EA-9A40-4900-9B43-FD39264ADC83}" type="presParOf" srcId="{C84354E5-B895-4097-8308-7A58C630C29D}" destId="{878B67BE-41C8-41C2-B6CC-29DBE7991945}" srcOrd="3" destOrd="0" presId="urn:microsoft.com/office/officeart/2005/8/layout/lProcess2"/>
    <dgm:cxn modelId="{B56A1D1A-A39C-45FB-8670-DAEBFB8B015B}" type="presParOf" srcId="{C84354E5-B895-4097-8308-7A58C630C29D}" destId="{1FBD6F3F-F284-455C-9518-4C65EC2CEC85}" srcOrd="4" destOrd="0" presId="urn:microsoft.com/office/officeart/2005/8/layout/lProcess2"/>
    <dgm:cxn modelId="{02B6EAEF-F85A-4443-B8A2-FB993A12B27D}" type="presParOf" srcId="{C84354E5-B895-4097-8308-7A58C630C29D}" destId="{E10874B2-DCE1-48D2-895B-049C6F9734AB}" srcOrd="5" destOrd="0" presId="urn:microsoft.com/office/officeart/2005/8/layout/lProcess2"/>
    <dgm:cxn modelId="{3DE190B5-12EB-4F42-AB3B-493A27181D34}" type="presParOf" srcId="{C84354E5-B895-4097-8308-7A58C630C29D}" destId="{6ABB87FD-2527-46C9-AABB-17066F05A55A}" srcOrd="6" destOrd="0" presId="urn:microsoft.com/office/officeart/2005/8/layout/lProcess2"/>
    <dgm:cxn modelId="{1E832FEA-6BF4-49C9-AC44-6A1CDAC8A5B9}" type="presParOf" srcId="{C84354E5-B895-4097-8308-7A58C630C29D}" destId="{E60134FB-D588-4ED4-AA36-54579CEFF94A}" srcOrd="7" destOrd="0" presId="urn:microsoft.com/office/officeart/2005/8/layout/lProcess2"/>
    <dgm:cxn modelId="{CEE828C8-63C5-48FA-AABC-1DDDC44EA5A8}" type="presParOf" srcId="{C84354E5-B895-4097-8308-7A58C630C29D}" destId="{7363F835-B079-4968-9A08-86EE3FAE613E}" srcOrd="8" destOrd="0" presId="urn:microsoft.com/office/officeart/2005/8/layout/lProcess2"/>
    <dgm:cxn modelId="{FFC04156-E0BC-4FA5-BFE6-E0D26F5602A1}" type="presParOf" srcId="{A1113BAB-063D-43E6-9F94-9AA1E21A0483}" destId="{AEB005A6-8A6B-4A53-B32B-71A63FF875C7}" srcOrd="3" destOrd="0" presId="urn:microsoft.com/office/officeart/2005/8/layout/lProcess2"/>
    <dgm:cxn modelId="{49473AAB-5ADB-4040-B0E8-47E82CA3DAF8}" type="presParOf" srcId="{A1113BAB-063D-43E6-9F94-9AA1E21A0483}" destId="{85143396-9515-4336-A88C-8B15995EC5AB}" srcOrd="4" destOrd="0" presId="urn:microsoft.com/office/officeart/2005/8/layout/lProcess2"/>
    <dgm:cxn modelId="{98ADB126-F5DE-4A05-91E7-4E80045F6B01}" type="presParOf" srcId="{85143396-9515-4336-A88C-8B15995EC5AB}" destId="{B16CDFF3-F776-4717-9F8E-09B69A094269}" srcOrd="0" destOrd="0" presId="urn:microsoft.com/office/officeart/2005/8/layout/lProcess2"/>
    <dgm:cxn modelId="{21386CB6-3D52-4F81-AEE7-867E61CFD19E}" type="presParOf" srcId="{85143396-9515-4336-A88C-8B15995EC5AB}" destId="{F32D2A1C-D54F-4A1C-8739-27B20AAA57A5}" srcOrd="1" destOrd="0" presId="urn:microsoft.com/office/officeart/2005/8/layout/lProcess2"/>
    <dgm:cxn modelId="{976DF275-AE96-4F1C-AADB-6B21A43165AB}" type="presParOf" srcId="{85143396-9515-4336-A88C-8B15995EC5AB}" destId="{48868490-A58A-474B-87C0-5CA8E2AB768E}" srcOrd="2" destOrd="0" presId="urn:microsoft.com/office/officeart/2005/8/layout/lProcess2"/>
    <dgm:cxn modelId="{650DB8D8-4AE1-474D-9070-EFEF6FF94515}" type="presParOf" srcId="{48868490-A58A-474B-87C0-5CA8E2AB768E}" destId="{E28F8EF4-483D-4B7B-A2B2-EE1E8F7C90D0}" srcOrd="0" destOrd="0" presId="urn:microsoft.com/office/officeart/2005/8/layout/lProcess2"/>
    <dgm:cxn modelId="{1EEFF4A1-70EE-46A3-873E-B196353525CC}" type="presParOf" srcId="{E28F8EF4-483D-4B7B-A2B2-EE1E8F7C90D0}" destId="{148DC753-02BA-43FB-A7D5-0359ACBDD75D}" srcOrd="0" destOrd="0" presId="urn:microsoft.com/office/officeart/2005/8/layout/lProcess2"/>
    <dgm:cxn modelId="{616935E9-97FC-4BD3-822A-58F71AAB71D0}" type="presParOf" srcId="{E28F8EF4-483D-4B7B-A2B2-EE1E8F7C90D0}" destId="{75B67634-9981-44FB-9FE9-A0CCD749CC00}" srcOrd="1" destOrd="0" presId="urn:microsoft.com/office/officeart/2005/8/layout/lProcess2"/>
    <dgm:cxn modelId="{6E972D27-5E67-4028-8303-5E6F76F2D17D}" type="presParOf" srcId="{E28F8EF4-483D-4B7B-A2B2-EE1E8F7C90D0}" destId="{CC5DE980-2D97-40AB-88CE-079CB8C2D118}" srcOrd="2" destOrd="0" presId="urn:microsoft.com/office/officeart/2005/8/layout/lProcess2"/>
    <dgm:cxn modelId="{0C8DD006-393C-44C7-8F3B-BF673A88F632}" type="presParOf" srcId="{E28F8EF4-483D-4B7B-A2B2-EE1E8F7C90D0}" destId="{8F05933B-928C-4ED9-B4B9-A3CADA6F6B82}" srcOrd="3" destOrd="0" presId="urn:microsoft.com/office/officeart/2005/8/layout/lProcess2"/>
    <dgm:cxn modelId="{8B64889D-6D4E-48D7-BB2B-1F7CC23B5CA6}" type="presParOf" srcId="{E28F8EF4-483D-4B7B-A2B2-EE1E8F7C90D0}" destId="{69328554-A2B3-412D-AC02-7EE5992F75D5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B8E8D-8E60-45F1-9B0C-BCB61217811E}">
      <dsp:nvSpPr>
        <dsp:cNvPr id="0" name=""/>
        <dsp:cNvSpPr/>
      </dsp:nvSpPr>
      <dsp:spPr>
        <a:xfrm>
          <a:off x="661" y="0"/>
          <a:ext cx="1719522" cy="33475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Activities</a:t>
          </a:r>
        </a:p>
      </dsp:txBody>
      <dsp:txXfrm>
        <a:off x="661" y="0"/>
        <a:ext cx="1719522" cy="1004265"/>
      </dsp:txXfrm>
    </dsp:sp>
    <dsp:sp modelId="{17EA918F-61A0-4EA2-BFCE-AF16F800394F}">
      <dsp:nvSpPr>
        <dsp:cNvPr id="0" name=""/>
        <dsp:cNvSpPr/>
      </dsp:nvSpPr>
      <dsp:spPr>
        <a:xfrm>
          <a:off x="172613" y="1004551"/>
          <a:ext cx="1375618" cy="6576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Ingest</a:t>
          </a:r>
        </a:p>
      </dsp:txBody>
      <dsp:txXfrm>
        <a:off x="191875" y="1023813"/>
        <a:ext cx="1337094" cy="619135"/>
      </dsp:txXfrm>
    </dsp:sp>
    <dsp:sp modelId="{17390B58-C3FD-4F39-97AB-0FED184E1444}">
      <dsp:nvSpPr>
        <dsp:cNvPr id="0" name=""/>
        <dsp:cNvSpPr/>
      </dsp:nvSpPr>
      <dsp:spPr>
        <a:xfrm>
          <a:off x="172613" y="1763390"/>
          <a:ext cx="1375618" cy="657659"/>
        </a:xfrm>
        <a:prstGeom prst="roundRect">
          <a:avLst>
            <a:gd name="adj" fmla="val 10000"/>
          </a:avLst>
        </a:prstGeom>
        <a:solidFill>
          <a:schemeClr val="accent2">
            <a:hueOff val="-40721"/>
            <a:satOff val="-349"/>
            <a:lumOff val="-2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Answer</a:t>
          </a:r>
        </a:p>
      </dsp:txBody>
      <dsp:txXfrm>
        <a:off x="191875" y="1782652"/>
        <a:ext cx="1337094" cy="619135"/>
      </dsp:txXfrm>
    </dsp:sp>
    <dsp:sp modelId="{AD8ECC6E-C18F-494C-841F-4977346C7F29}">
      <dsp:nvSpPr>
        <dsp:cNvPr id="0" name=""/>
        <dsp:cNvSpPr/>
      </dsp:nvSpPr>
      <dsp:spPr>
        <a:xfrm>
          <a:off x="172613" y="2522228"/>
          <a:ext cx="1375618" cy="657659"/>
        </a:xfrm>
        <a:prstGeom prst="roundRect">
          <a:avLst>
            <a:gd name="adj" fmla="val 10000"/>
          </a:avLst>
        </a:prstGeom>
        <a:solidFill>
          <a:schemeClr val="accent2">
            <a:hueOff val="-81443"/>
            <a:satOff val="-698"/>
            <a:lumOff val="-4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Decide</a:t>
          </a:r>
        </a:p>
      </dsp:txBody>
      <dsp:txXfrm>
        <a:off x="191875" y="2541490"/>
        <a:ext cx="1337094" cy="619135"/>
      </dsp:txXfrm>
    </dsp:sp>
    <dsp:sp modelId="{5C475610-DC4A-44D7-A728-C1219FF109D3}">
      <dsp:nvSpPr>
        <dsp:cNvPr id="0" name=""/>
        <dsp:cNvSpPr/>
      </dsp:nvSpPr>
      <dsp:spPr>
        <a:xfrm>
          <a:off x="1849148" y="0"/>
          <a:ext cx="1719522" cy="33475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Processing</a:t>
          </a:r>
        </a:p>
      </dsp:txBody>
      <dsp:txXfrm>
        <a:off x="1849148" y="0"/>
        <a:ext cx="1719522" cy="1004265"/>
      </dsp:txXfrm>
    </dsp:sp>
    <dsp:sp modelId="{C7EE72F3-A56E-4888-9D41-CE9AF0074C5E}">
      <dsp:nvSpPr>
        <dsp:cNvPr id="0" name=""/>
        <dsp:cNvSpPr/>
      </dsp:nvSpPr>
      <dsp:spPr>
        <a:xfrm>
          <a:off x="2021100" y="1004898"/>
          <a:ext cx="1375618" cy="387265"/>
        </a:xfrm>
        <a:prstGeom prst="roundRect">
          <a:avLst>
            <a:gd name="adj" fmla="val 10000"/>
          </a:avLst>
        </a:prstGeom>
        <a:solidFill>
          <a:schemeClr val="accent2">
            <a:hueOff val="-122164"/>
            <a:satOff val="-1047"/>
            <a:lumOff val="-6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Business Rules</a:t>
          </a:r>
        </a:p>
      </dsp:txBody>
      <dsp:txXfrm>
        <a:off x="2032443" y="1016241"/>
        <a:ext cx="1352932" cy="364579"/>
      </dsp:txXfrm>
    </dsp:sp>
    <dsp:sp modelId="{E5FC34B8-6AF7-4B40-9EEA-A1B1DB548C99}">
      <dsp:nvSpPr>
        <dsp:cNvPr id="0" name=""/>
        <dsp:cNvSpPr/>
      </dsp:nvSpPr>
      <dsp:spPr>
        <a:xfrm>
          <a:off x="2021100" y="1451743"/>
          <a:ext cx="1375618" cy="387265"/>
        </a:xfrm>
        <a:prstGeom prst="roundRect">
          <a:avLst>
            <a:gd name="adj" fmla="val 10000"/>
          </a:avLst>
        </a:prstGeom>
        <a:solidFill>
          <a:schemeClr val="accent2">
            <a:hueOff val="-162885"/>
            <a:satOff val="-1396"/>
            <a:lumOff val="-9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Governance Policies</a:t>
          </a:r>
        </a:p>
      </dsp:txBody>
      <dsp:txXfrm>
        <a:off x="2032443" y="1463086"/>
        <a:ext cx="1352932" cy="364579"/>
      </dsp:txXfrm>
    </dsp:sp>
    <dsp:sp modelId="{1FBD6F3F-F284-455C-9518-4C65EC2CEC85}">
      <dsp:nvSpPr>
        <dsp:cNvPr id="0" name=""/>
        <dsp:cNvSpPr/>
      </dsp:nvSpPr>
      <dsp:spPr>
        <a:xfrm>
          <a:off x="2021100" y="1898587"/>
          <a:ext cx="1375618" cy="387265"/>
        </a:xfrm>
        <a:prstGeom prst="roundRect">
          <a:avLst>
            <a:gd name="adj" fmla="val 10000"/>
          </a:avLst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Agent Actions</a:t>
          </a:r>
        </a:p>
      </dsp:txBody>
      <dsp:txXfrm>
        <a:off x="2032443" y="1909930"/>
        <a:ext cx="1352932" cy="364579"/>
      </dsp:txXfrm>
    </dsp:sp>
    <dsp:sp modelId="{6ABB87FD-2527-46C9-AABB-17066F05A55A}">
      <dsp:nvSpPr>
        <dsp:cNvPr id="0" name=""/>
        <dsp:cNvSpPr/>
      </dsp:nvSpPr>
      <dsp:spPr>
        <a:xfrm>
          <a:off x="2021100" y="2345431"/>
          <a:ext cx="1375618" cy="387265"/>
        </a:xfrm>
        <a:prstGeom prst="roundRect">
          <a:avLst>
            <a:gd name="adj" fmla="val 10000"/>
          </a:avLst>
        </a:prstGeom>
        <a:solidFill>
          <a:schemeClr val="accent2">
            <a:hueOff val="-244328"/>
            <a:satOff val="-2094"/>
            <a:lumOff val="-13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Knowledge Graph</a:t>
          </a:r>
        </a:p>
      </dsp:txBody>
      <dsp:txXfrm>
        <a:off x="2032443" y="2356774"/>
        <a:ext cx="1352932" cy="364579"/>
      </dsp:txXfrm>
    </dsp:sp>
    <dsp:sp modelId="{7363F835-B079-4968-9A08-86EE3FAE613E}">
      <dsp:nvSpPr>
        <dsp:cNvPr id="0" name=""/>
        <dsp:cNvSpPr/>
      </dsp:nvSpPr>
      <dsp:spPr>
        <a:xfrm>
          <a:off x="2021100" y="2792275"/>
          <a:ext cx="1375618" cy="387265"/>
        </a:xfrm>
        <a:prstGeom prst="roundRect">
          <a:avLst>
            <a:gd name="adj" fmla="val 10000"/>
          </a:avLst>
        </a:prstGeom>
        <a:solidFill>
          <a:schemeClr val="accent2">
            <a:hueOff val="-285049"/>
            <a:satOff val="-2443"/>
            <a:lumOff val="-16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Execution Pipelines</a:t>
          </a:r>
        </a:p>
      </dsp:txBody>
      <dsp:txXfrm>
        <a:off x="2032443" y="2803618"/>
        <a:ext cx="1352932" cy="364579"/>
      </dsp:txXfrm>
    </dsp:sp>
    <dsp:sp modelId="{B16CDFF3-F776-4717-9F8E-09B69A094269}">
      <dsp:nvSpPr>
        <dsp:cNvPr id="0" name=""/>
        <dsp:cNvSpPr/>
      </dsp:nvSpPr>
      <dsp:spPr>
        <a:xfrm>
          <a:off x="3697635" y="0"/>
          <a:ext cx="1719522" cy="334755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Integration</a:t>
          </a:r>
        </a:p>
      </dsp:txBody>
      <dsp:txXfrm>
        <a:off x="3697635" y="0"/>
        <a:ext cx="1719522" cy="1004265"/>
      </dsp:txXfrm>
    </dsp:sp>
    <dsp:sp modelId="{148DC753-02BA-43FB-A7D5-0359ACBDD75D}">
      <dsp:nvSpPr>
        <dsp:cNvPr id="0" name=""/>
        <dsp:cNvSpPr/>
      </dsp:nvSpPr>
      <dsp:spPr>
        <a:xfrm>
          <a:off x="3869587" y="1004551"/>
          <a:ext cx="1375618" cy="657659"/>
        </a:xfrm>
        <a:prstGeom prst="roundRect">
          <a:avLst>
            <a:gd name="adj" fmla="val 10000"/>
          </a:avLst>
        </a:prstGeom>
        <a:solidFill>
          <a:schemeClr val="accent2">
            <a:hueOff val="-325770"/>
            <a:satOff val="-2792"/>
            <a:lumOff val="-18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Data Sources</a:t>
          </a:r>
        </a:p>
      </dsp:txBody>
      <dsp:txXfrm>
        <a:off x="3888849" y="1023813"/>
        <a:ext cx="1337094" cy="619135"/>
      </dsp:txXfrm>
    </dsp:sp>
    <dsp:sp modelId="{CC5DE980-2D97-40AB-88CE-079CB8C2D118}">
      <dsp:nvSpPr>
        <dsp:cNvPr id="0" name=""/>
        <dsp:cNvSpPr/>
      </dsp:nvSpPr>
      <dsp:spPr>
        <a:xfrm>
          <a:off x="3869587" y="1763390"/>
          <a:ext cx="1375618" cy="657659"/>
        </a:xfrm>
        <a:prstGeom prst="roundRect">
          <a:avLst>
            <a:gd name="adj" fmla="val 10000"/>
          </a:avLst>
        </a:prstGeom>
        <a:solidFill>
          <a:schemeClr val="accent2">
            <a:hueOff val="-366492"/>
            <a:satOff val="-3141"/>
            <a:lumOff val="-2082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Services / APIs</a:t>
          </a:r>
        </a:p>
      </dsp:txBody>
      <dsp:txXfrm>
        <a:off x="3888849" y="1782652"/>
        <a:ext cx="1337094" cy="619135"/>
      </dsp:txXfrm>
    </dsp:sp>
    <dsp:sp modelId="{69328554-A2B3-412D-AC02-7EE5992F75D5}">
      <dsp:nvSpPr>
        <dsp:cNvPr id="0" name=""/>
        <dsp:cNvSpPr/>
      </dsp:nvSpPr>
      <dsp:spPr>
        <a:xfrm>
          <a:off x="3869587" y="2522228"/>
          <a:ext cx="1375618" cy="657659"/>
        </a:xfrm>
        <a:prstGeom prst="roundRect">
          <a:avLst>
            <a:gd name="adj" fmla="val 10000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ML Models</a:t>
          </a:r>
        </a:p>
      </dsp:txBody>
      <dsp:txXfrm>
        <a:off x="3888849" y="2541490"/>
        <a:ext cx="1337094" cy="619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6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50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8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38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0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9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7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0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63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85325-FFD0-B6F9-4C6B-C9F3F71AC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2184" y="2386295"/>
            <a:ext cx="3730839" cy="3569150"/>
          </a:xfrm>
        </p:spPr>
        <p:txBody>
          <a:bodyPr anchor="b">
            <a:normAutofit/>
          </a:bodyPr>
          <a:lstStyle/>
          <a:p>
            <a:r>
              <a:rPr lang="en-US" sz="4000" dirty="0"/>
              <a:t>AI Agent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82A7D-9CB7-260E-07F7-3025416B20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5300" y="1208146"/>
            <a:ext cx="3137031" cy="979680"/>
          </a:xfrm>
        </p:spPr>
        <p:txBody>
          <a:bodyPr anchor="t">
            <a:normAutofit/>
          </a:bodyPr>
          <a:lstStyle/>
          <a:p>
            <a:r>
              <a:rPr lang="en-US" sz="1800" dirty="0" err="1"/>
              <a:t>Visvero</a:t>
            </a:r>
            <a:r>
              <a:rPr lang="en-US" sz="1800" dirty="0"/>
              <a:t> AI</a:t>
            </a:r>
          </a:p>
          <a:p>
            <a:r>
              <a:rPr lang="en-US" sz="1800" dirty="0"/>
              <a:t>Greg DeCarlo</a:t>
            </a:r>
          </a:p>
        </p:txBody>
      </p:sp>
      <p:pic>
        <p:nvPicPr>
          <p:cNvPr id="4" name="Picture 3" descr="Neon 3D circle art">
            <a:extLst>
              <a:ext uri="{FF2B5EF4-FFF2-40B4-BE49-F238E27FC236}">
                <a16:creationId xmlns:a16="http://schemas.microsoft.com/office/drawing/2014/main" id="{343EE729-354F-A5E5-88A6-A8FA9D333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53" r="10623"/>
          <a:stretch/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25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E551-C6C1-0D61-9474-CBBBC30E2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60F1C-5C76-A248-8B44-F694406B56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969966"/>
            <a:ext cx="10691265" cy="3739896"/>
          </a:xfrm>
        </p:spPr>
        <p:txBody>
          <a:bodyPr/>
          <a:lstStyle/>
          <a:p>
            <a:pPr>
              <a:buNone/>
            </a:pPr>
            <a:r>
              <a:rPr lang="en-US" b="1" dirty="0"/>
              <a:t>Enterprise Workflow Automation is Challenging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Complex &amp; Costly</a:t>
            </a:r>
            <a:r>
              <a:rPr lang="en-US" dirty="0"/>
              <a:t>: Automating a single workflow can take 6-12 months and cost millions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System Fragmentation</a:t>
            </a:r>
            <a:r>
              <a:rPr lang="en-US" dirty="0"/>
              <a:t>: Diverse, disconnected systems and data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Development Bottlenecks</a:t>
            </a:r>
            <a:r>
              <a:rPr lang="en-US" dirty="0"/>
              <a:t>: Slow development cycles with specialized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 Issues</a:t>
            </a:r>
            <a:r>
              <a:rPr lang="en-US" dirty="0"/>
              <a:t>: Solutions that work for one process fail to scale across the enterprise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Static Automation</a:t>
            </a:r>
            <a:r>
              <a:rPr lang="en-US" dirty="0"/>
              <a:t>: Traditional RPA lacks adaptability to changing conditions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1964282-10B8-29E1-6435-FFD463589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320" y="5511418"/>
            <a:ext cx="7777894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solidFill>
                  <a:schemeClr val="dk1"/>
                </a:solidFill>
                <a:latin typeface="Arial" panose="020B0604020202020204" pitchFamily="34" charset="0"/>
              </a:rPr>
              <a:t>"According to industry research, 67% of enterprise automation initiatives fail to meet expectations due to complexity and integration challenges."</a:t>
            </a:r>
          </a:p>
        </p:txBody>
      </p:sp>
    </p:spTree>
    <p:extLst>
      <p:ext uri="{BB962C8B-B14F-4D97-AF65-F5344CB8AC3E}">
        <p14:creationId xmlns:p14="http://schemas.microsoft.com/office/powerpoint/2010/main" val="334511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2DDA1-01CB-3919-80D3-17138CE87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68" y="914400"/>
            <a:ext cx="6627924" cy="1307592"/>
          </a:xfrm>
        </p:spPr>
        <p:txBody>
          <a:bodyPr>
            <a:normAutofit/>
          </a:bodyPr>
          <a:lstStyle/>
          <a:p>
            <a:r>
              <a:rPr lang="en-US" dirty="0"/>
              <a:t>Our Solution</a:t>
            </a:r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C0C0CABD-52DB-C831-BA56-4DE4019836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39" r="48251" b="-445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23A9-563E-1631-8098-A2A93B3BD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68" y="2221992"/>
            <a:ext cx="6627924" cy="3739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700" b="1" dirty="0"/>
              <a:t>AI Agent Platform: Autonomous Intelligence at Scale</a:t>
            </a:r>
            <a:br>
              <a:rPr lang="en-US" sz="1700" b="1" dirty="0"/>
            </a:br>
            <a:endParaRPr lang="en-US" sz="1700" b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Technology-Agnostic Platform</a:t>
            </a:r>
            <a:r>
              <a:rPr lang="en-US" sz="1700" dirty="0"/>
              <a:t> that bridges AI with enterprise systems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Autonomous Decision-Making</a:t>
            </a:r>
            <a:r>
              <a:rPr lang="en-US" sz="1700" dirty="0"/>
              <a:t> through agentic AI processing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Streamlined Development</a:t>
            </a:r>
            <a:r>
              <a:rPr lang="en-US" sz="1700" dirty="0"/>
              <a:t> with reusable components and patterns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Enterprise Integration</a:t>
            </a:r>
            <a:r>
              <a:rPr lang="en-US" sz="1700" dirty="0"/>
              <a:t> across diverse systems and data sources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Scalable Architecture</a:t>
            </a:r>
            <a:r>
              <a:rPr lang="en-US" sz="1700" dirty="0"/>
              <a:t> designed for mission-critical operations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67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72059FB-ECF6-23FA-7C44-F005D4D5F004}"/>
              </a:ext>
            </a:extLst>
          </p:cNvPr>
          <p:cNvSpPr/>
          <p:nvPr/>
        </p:nvSpPr>
        <p:spPr>
          <a:xfrm>
            <a:off x="729175" y="3848057"/>
            <a:ext cx="10733650" cy="468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673005-1F83-A7FA-1111-FD9AFAA8D81A}"/>
              </a:ext>
            </a:extLst>
          </p:cNvPr>
          <p:cNvSpPr/>
          <p:nvPr/>
        </p:nvSpPr>
        <p:spPr>
          <a:xfrm>
            <a:off x="729175" y="2911136"/>
            <a:ext cx="10733650" cy="4683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9C6128-DD59-E1AE-064E-8F4C36F0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Agentic AI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0453C-60A3-62B6-272D-BFFD1EC60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6419" y="1756538"/>
            <a:ext cx="4049854" cy="657225"/>
          </a:xfrm>
        </p:spPr>
        <p:txBody>
          <a:bodyPr/>
          <a:lstStyle/>
          <a:p>
            <a:r>
              <a:rPr lang="en-US" dirty="0"/>
              <a:t>Generative AI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2BFCF-8348-3632-58FB-C9E8D6686F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96419" y="2442702"/>
            <a:ext cx="4049854" cy="35191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Content creation from prompts</a:t>
            </a:r>
          </a:p>
          <a:p>
            <a:pPr marL="0" indent="0">
              <a:buNone/>
            </a:pPr>
            <a:r>
              <a:rPr lang="en-US" dirty="0"/>
              <a:t>Low; prompt-driven</a:t>
            </a:r>
          </a:p>
          <a:p>
            <a:pPr marL="0" indent="0">
              <a:buNone/>
            </a:pPr>
            <a:r>
              <a:rPr lang="en-US" dirty="0"/>
              <a:t>Limited to training parameters</a:t>
            </a:r>
          </a:p>
          <a:p>
            <a:pPr marL="0" indent="0">
              <a:buNone/>
            </a:pPr>
            <a:r>
              <a:rPr lang="en-US" dirty="0"/>
              <a:t>User-defined</a:t>
            </a:r>
          </a:p>
          <a:p>
            <a:pPr marL="0" indent="0">
              <a:buNone/>
            </a:pPr>
            <a:r>
              <a:rPr lang="en-US" dirty="0"/>
              <a:t>Necessary; requires guidance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1373C-6585-6749-11FA-03A99556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85428" y="1756538"/>
            <a:ext cx="4307996" cy="657225"/>
          </a:xfrm>
        </p:spPr>
        <p:txBody>
          <a:bodyPr/>
          <a:lstStyle/>
          <a:p>
            <a:r>
              <a:rPr lang="en-US" dirty="0"/>
              <a:t>Agentic AI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6299A-0657-8137-E2C8-0999EA46B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85428" y="2442702"/>
            <a:ext cx="4307996" cy="35191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Autonomous action &amp; decisions</a:t>
            </a:r>
          </a:p>
          <a:p>
            <a:pPr marL="0" indent="0">
              <a:buNone/>
            </a:pPr>
            <a:r>
              <a:rPr lang="en-US" dirty="0"/>
              <a:t>High; independent operation</a:t>
            </a:r>
          </a:p>
          <a:p>
            <a:pPr marL="0" indent="0">
              <a:buNone/>
            </a:pPr>
            <a:r>
              <a:rPr lang="en-US" dirty="0"/>
              <a:t>Responds to changing environments</a:t>
            </a:r>
          </a:p>
          <a:p>
            <a:pPr marL="0" indent="0">
              <a:buNone/>
            </a:pPr>
            <a:r>
              <a:rPr lang="en-US" dirty="0"/>
              <a:t>Self-directed</a:t>
            </a:r>
          </a:p>
          <a:p>
            <a:pPr marL="0" indent="0">
              <a:buNone/>
            </a:pPr>
            <a:r>
              <a:rPr lang="en-US" dirty="0"/>
              <a:t>Minimal; operates independently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F189CB0-3D33-C83E-BFE7-60795DA89E87}"/>
              </a:ext>
            </a:extLst>
          </p:cNvPr>
          <p:cNvSpPr txBox="1">
            <a:spLocks/>
          </p:cNvSpPr>
          <p:nvPr/>
        </p:nvSpPr>
        <p:spPr>
          <a:xfrm>
            <a:off x="798576" y="1785477"/>
            <a:ext cx="4049854" cy="6572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Comparison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483E28B-9FEC-33CA-1284-BD1882585D21}"/>
              </a:ext>
            </a:extLst>
          </p:cNvPr>
          <p:cNvSpPr txBox="1">
            <a:spLocks/>
          </p:cNvSpPr>
          <p:nvPr/>
        </p:nvSpPr>
        <p:spPr>
          <a:xfrm>
            <a:off x="798576" y="2471641"/>
            <a:ext cx="2087499" cy="3519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Purpose</a:t>
            </a:r>
          </a:p>
          <a:p>
            <a:pPr marL="0" indent="0">
              <a:buNone/>
            </a:pPr>
            <a:r>
              <a:rPr lang="en-US" dirty="0"/>
              <a:t>Autonomy</a:t>
            </a:r>
          </a:p>
          <a:p>
            <a:pPr marL="0" indent="0">
              <a:buNone/>
            </a:pPr>
            <a:r>
              <a:rPr lang="en-US" dirty="0"/>
              <a:t>Adaptability</a:t>
            </a:r>
          </a:p>
          <a:p>
            <a:pPr marL="0" indent="0">
              <a:buNone/>
            </a:pPr>
            <a:r>
              <a:rPr lang="en-US" dirty="0"/>
              <a:t>Objectives</a:t>
            </a:r>
          </a:p>
          <a:p>
            <a:pPr marL="0" indent="0">
              <a:buNone/>
            </a:pPr>
            <a:r>
              <a:rPr lang="en-US" dirty="0"/>
              <a:t>Oversight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CFAE77-324B-53B6-A4D2-2308373D52E0}"/>
              </a:ext>
            </a:extLst>
          </p:cNvPr>
          <p:cNvCxnSpPr>
            <a:cxnSpLocks/>
          </p:cNvCxnSpPr>
          <p:nvPr/>
        </p:nvCxnSpPr>
        <p:spPr>
          <a:xfrm>
            <a:off x="729175" y="2911136"/>
            <a:ext cx="1073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A416A22-118C-6909-5733-6A2A482B47A1}"/>
              </a:ext>
            </a:extLst>
          </p:cNvPr>
          <p:cNvCxnSpPr>
            <a:cxnSpLocks/>
          </p:cNvCxnSpPr>
          <p:nvPr/>
        </p:nvCxnSpPr>
        <p:spPr>
          <a:xfrm>
            <a:off x="729175" y="3379570"/>
            <a:ext cx="1073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EB8DC0-EC4E-3D4B-0388-5753E7A82E8E}"/>
              </a:ext>
            </a:extLst>
          </p:cNvPr>
          <p:cNvCxnSpPr>
            <a:cxnSpLocks/>
          </p:cNvCxnSpPr>
          <p:nvPr/>
        </p:nvCxnSpPr>
        <p:spPr>
          <a:xfrm>
            <a:off x="729175" y="3848004"/>
            <a:ext cx="1073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42EF15-EB02-9C59-C68E-AFD44F5EE56E}"/>
              </a:ext>
            </a:extLst>
          </p:cNvPr>
          <p:cNvCxnSpPr>
            <a:cxnSpLocks/>
          </p:cNvCxnSpPr>
          <p:nvPr/>
        </p:nvCxnSpPr>
        <p:spPr>
          <a:xfrm>
            <a:off x="729175" y="4316439"/>
            <a:ext cx="107336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1C083F-FEBF-6294-DA9B-3EFCF1995F7D}"/>
              </a:ext>
            </a:extLst>
          </p:cNvPr>
          <p:cNvCxnSpPr>
            <a:cxnSpLocks/>
          </p:cNvCxnSpPr>
          <p:nvPr/>
        </p:nvCxnSpPr>
        <p:spPr>
          <a:xfrm>
            <a:off x="729175" y="2442702"/>
            <a:ext cx="1073365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">
            <a:extLst>
              <a:ext uri="{FF2B5EF4-FFF2-40B4-BE49-F238E27FC236}">
                <a16:creationId xmlns:a16="http://schemas.microsoft.com/office/drawing/2014/main" id="{6B47B4CA-678B-6C52-FA7D-ED0B1E314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061" y="5405633"/>
            <a:ext cx="5985877" cy="5232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latin typeface="Arial" panose="020B0604020202020204" pitchFamily="34" charset="0"/>
              </a:rPr>
              <a:t>Agentic AI represents the evolution from passive to active intelligence — from systems that respond to systems that act.</a:t>
            </a:r>
          </a:p>
        </p:txBody>
      </p:sp>
    </p:spTree>
    <p:extLst>
      <p:ext uri="{BB962C8B-B14F-4D97-AF65-F5344CB8AC3E}">
        <p14:creationId xmlns:p14="http://schemas.microsoft.com/office/powerpoint/2010/main" val="213245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0B577-716E-A56E-6ECB-0562327E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F9CFF-2B3A-0862-6A08-4FF36465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5273445" cy="3739896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Activities Layer</a:t>
            </a:r>
            <a:r>
              <a:rPr lang="en-US" dirty="0"/>
              <a:t>: Cognitive workflow operations (Ingest, Answer, Decide)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Processing Layer</a:t>
            </a:r>
            <a:r>
              <a:rPr lang="en-US" dirty="0"/>
              <a:t>: Execution engine (Business Rules, Agent Actions, Knowledge Graph)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Integration Layer</a:t>
            </a:r>
            <a:r>
              <a:rPr lang="en-US" dirty="0"/>
              <a:t>: System connections (Data Sources, Services, Models)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F5B6AF-65DD-4327-9AE8-8EC3697039DF}"/>
              </a:ext>
            </a:extLst>
          </p:cNvPr>
          <p:cNvSpPr txBox="1"/>
          <p:nvPr/>
        </p:nvSpPr>
        <p:spPr>
          <a:xfrm>
            <a:off x="700635" y="16980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Modular, Scalable Design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9BD180-35A5-9DEF-B3AA-CF9790A5F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079" y="5200211"/>
            <a:ext cx="5417821" cy="73866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layered architecture separates concerns while ensuring cohesive operations, enabling agnostic deployment across diverse enterprise environments.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F8E5D5-D0D8-2C5A-0B40-47BFEB59DE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209333"/>
              </p:ext>
            </p:extLst>
          </p:nvPr>
        </p:nvGraphicFramePr>
        <p:xfrm>
          <a:off x="5974080" y="1568196"/>
          <a:ext cx="5417820" cy="3347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14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BEBA-6FA3-7BDA-EFD2-C66696BB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AB738A-5F62-27C5-5FAB-5084810E5099}"/>
              </a:ext>
            </a:extLst>
          </p:cNvPr>
          <p:cNvSpPr/>
          <p:nvPr/>
        </p:nvSpPr>
        <p:spPr>
          <a:xfrm>
            <a:off x="850692" y="1838178"/>
            <a:ext cx="7460566" cy="900332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Sources / External Systems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641FF-E795-C93C-15FB-879214C2D00D}"/>
              </a:ext>
            </a:extLst>
          </p:cNvPr>
          <p:cNvSpPr/>
          <p:nvPr/>
        </p:nvSpPr>
        <p:spPr>
          <a:xfrm>
            <a:off x="2147265" y="2889269"/>
            <a:ext cx="6163993" cy="900332"/>
          </a:xfrm>
          <a:prstGeom prst="rect">
            <a:avLst/>
          </a:prstGeom>
          <a:ln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Storage / Retrieval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200245-2D0F-5D39-C753-63CF6C98475E}"/>
              </a:ext>
            </a:extLst>
          </p:cNvPr>
          <p:cNvSpPr/>
          <p:nvPr/>
        </p:nvSpPr>
        <p:spPr>
          <a:xfrm>
            <a:off x="2147263" y="3940360"/>
            <a:ext cx="1998017" cy="43844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Evals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44892-6C88-6FDF-37F4-A8AF759FA49F}"/>
              </a:ext>
            </a:extLst>
          </p:cNvPr>
          <p:cNvSpPr/>
          <p:nvPr/>
        </p:nvSpPr>
        <p:spPr>
          <a:xfrm>
            <a:off x="2147262" y="4529562"/>
            <a:ext cx="1998017" cy="438443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Deployments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AF86B0-56B1-D079-1974-C073D349438D}"/>
              </a:ext>
            </a:extLst>
          </p:cNvPr>
          <p:cNvSpPr/>
          <p:nvPr/>
        </p:nvSpPr>
        <p:spPr>
          <a:xfrm>
            <a:off x="4290238" y="3940359"/>
            <a:ext cx="1536127" cy="1027645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 Store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8F31E-1089-6C21-D702-F374B5CFCC56}"/>
              </a:ext>
            </a:extLst>
          </p:cNvPr>
          <p:cNvSpPr/>
          <p:nvPr/>
        </p:nvSpPr>
        <p:spPr>
          <a:xfrm>
            <a:off x="5971323" y="3940359"/>
            <a:ext cx="2339935" cy="1027645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Agent Platform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86F51-5288-0F9D-CC98-2681E1FB43D5}"/>
              </a:ext>
            </a:extLst>
          </p:cNvPr>
          <p:cNvSpPr/>
          <p:nvPr/>
        </p:nvSpPr>
        <p:spPr>
          <a:xfrm>
            <a:off x="850692" y="2889268"/>
            <a:ext cx="1151611" cy="312982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Inputs,  Triggers, Activities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D99F1-3980-97A8-FADD-991AD8384405}"/>
              </a:ext>
            </a:extLst>
          </p:cNvPr>
          <p:cNvSpPr/>
          <p:nvPr/>
        </p:nvSpPr>
        <p:spPr>
          <a:xfrm>
            <a:off x="2147262" y="5118762"/>
            <a:ext cx="6163993" cy="900332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Services / Applications / Workflows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F8CD7-4B07-1198-596A-451C96271262}"/>
              </a:ext>
            </a:extLst>
          </p:cNvPr>
          <p:cNvSpPr/>
          <p:nvPr/>
        </p:nvSpPr>
        <p:spPr>
          <a:xfrm>
            <a:off x="8435525" y="1838179"/>
            <a:ext cx="1536127" cy="900332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Pipelines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ADA67-88B4-7221-D95A-033DCE2C657C}"/>
              </a:ext>
            </a:extLst>
          </p:cNvPr>
          <p:cNvSpPr/>
          <p:nvPr/>
        </p:nvSpPr>
        <p:spPr>
          <a:xfrm>
            <a:off x="8435524" y="2889268"/>
            <a:ext cx="1536127" cy="148953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Hybrid Cloud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8D461E-A552-BE3F-DCEC-0AA05A43824B}"/>
              </a:ext>
            </a:extLst>
          </p:cNvPr>
          <p:cNvSpPr/>
          <p:nvPr/>
        </p:nvSpPr>
        <p:spPr>
          <a:xfrm>
            <a:off x="8435524" y="4529559"/>
            <a:ext cx="1536127" cy="1489535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Serverless Execution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8583EF-D439-5764-9693-1B51095A4F92}"/>
              </a:ext>
            </a:extLst>
          </p:cNvPr>
          <p:cNvSpPr/>
          <p:nvPr/>
        </p:nvSpPr>
        <p:spPr>
          <a:xfrm>
            <a:off x="10095917" y="1838178"/>
            <a:ext cx="1249093" cy="4180915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Security, Monitoring,  Logging, Auditing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BEDF33EC-75AB-35FF-6C69-9F14170BF71F}"/>
              </a:ext>
            </a:extLst>
          </p:cNvPr>
          <p:cNvSpPr/>
          <p:nvPr/>
        </p:nvSpPr>
        <p:spPr>
          <a:xfrm>
            <a:off x="8163954" y="2198547"/>
            <a:ext cx="412652" cy="211718"/>
          </a:xfrm>
          <a:prstGeom prst="leftRigh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26D66ABA-1E41-64C7-4513-0555857626B6}"/>
              </a:ext>
            </a:extLst>
          </p:cNvPr>
          <p:cNvSpPr/>
          <p:nvPr/>
        </p:nvSpPr>
        <p:spPr>
          <a:xfrm>
            <a:off x="4959724" y="4885592"/>
            <a:ext cx="197153" cy="315583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-Down 18">
            <a:extLst>
              <a:ext uri="{FF2B5EF4-FFF2-40B4-BE49-F238E27FC236}">
                <a16:creationId xmlns:a16="http://schemas.microsoft.com/office/drawing/2014/main" id="{08DD0D11-0ADC-9C0D-757E-690E8888B5BC}"/>
              </a:ext>
            </a:extLst>
          </p:cNvPr>
          <p:cNvSpPr/>
          <p:nvPr/>
        </p:nvSpPr>
        <p:spPr>
          <a:xfrm>
            <a:off x="7042713" y="4874335"/>
            <a:ext cx="197153" cy="315583"/>
          </a:xfrm>
          <a:prstGeom prst="up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A3DD04B4-576A-7245-27E4-E5D24DE2727F}"/>
              </a:ext>
            </a:extLst>
          </p:cNvPr>
          <p:cNvSpPr/>
          <p:nvPr/>
        </p:nvSpPr>
        <p:spPr>
          <a:xfrm>
            <a:off x="4069286" y="4648258"/>
            <a:ext cx="295421" cy="201050"/>
          </a:xfrm>
          <a:prstGeom prst="lef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76AEF089-92A7-D576-843D-C48D2AC998E2}"/>
              </a:ext>
            </a:extLst>
          </p:cNvPr>
          <p:cNvSpPr/>
          <p:nvPr/>
        </p:nvSpPr>
        <p:spPr>
          <a:xfrm rot="10800000">
            <a:off x="4080395" y="4057943"/>
            <a:ext cx="295421" cy="201050"/>
          </a:xfrm>
          <a:prstGeom prst="left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3061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337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AI Agent Platform</vt:lpstr>
      <vt:lpstr>The Challenge</vt:lpstr>
      <vt:lpstr>Our Solution</vt:lpstr>
      <vt:lpstr>Agentic AI Fundamentals</vt:lpstr>
      <vt:lpstr>Platform Architecture</vt:lpstr>
      <vt:lpstr>Platform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DeCarlo</dc:creator>
  <cp:lastModifiedBy>Greg DeCarlo</cp:lastModifiedBy>
  <cp:revision>51</cp:revision>
  <dcterms:created xsi:type="dcterms:W3CDTF">2025-04-24T20:51:22Z</dcterms:created>
  <dcterms:modified xsi:type="dcterms:W3CDTF">2025-04-25T14:49:49Z</dcterms:modified>
</cp:coreProperties>
</file>