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81CCD-38EE-4FF5-BF2D-C46386FC360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73444-7105-45EE-91B8-AA1D264C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Lato Extended"/>
              </a:rPr>
              <a:t>Academic Paper Search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improve relevancy of paper</a:t>
            </a:r>
            <a:r>
              <a:rPr lang="en-US" baseline="0" dirty="0" smtClean="0"/>
              <a:t> search</a:t>
            </a:r>
            <a:endParaRPr lang="en-US" b="0" i="0" dirty="0" smtClean="0">
              <a:effectLst/>
              <a:latin typeface="Lato Extended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Lato Extended"/>
              </a:rPr>
              <a:t>Subject based tagging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Lato Extended"/>
              </a:rPr>
              <a:t>can use tags to help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Lato Extended"/>
              </a:rPr>
              <a:t>manual task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Lato Extended"/>
              </a:rPr>
              <a:t>Parsing system may be able to tag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Lato Extended"/>
              </a:rPr>
              <a:t>Requires implementation of course 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73444-7105-45EE-91B8-AA1D264C8E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tags on docs, create new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73444-7105-45EE-91B8-AA1D264C8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0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4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1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4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048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5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publications/journ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34EFC-B440-4AEC-B06F-69DA1F597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Academic Paper </a:t>
            </a:r>
            <a:br>
              <a:rPr lang="en-US" dirty="0" smtClean="0"/>
            </a:br>
            <a:r>
              <a:rPr lang="en-US" dirty="0" smtClean="0"/>
              <a:t>Search 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ACA8FB-6640-47A9-A081-D0CB6D933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1700"/>
              <a:t>Team :</a:t>
            </a:r>
          </a:p>
          <a:p>
            <a:pPr>
              <a:lnSpc>
                <a:spcPct val="120000"/>
              </a:lnSpc>
            </a:pPr>
            <a:r>
              <a:rPr lang="en-US" sz="1700" b="0" i="0">
                <a:effectLst/>
                <a:latin typeface="Lato Extended"/>
              </a:rPr>
              <a:t>Kinori Rosnow (KSR43@pitt.edu )</a:t>
            </a:r>
            <a:r>
              <a:rPr lang="en-US" sz="1700"/>
              <a:t/>
            </a:r>
            <a:br>
              <a:rPr lang="en-US" sz="1700"/>
            </a:br>
            <a:r>
              <a:rPr lang="en-US" sz="1700" b="0" i="0">
                <a:effectLst/>
                <a:latin typeface="Lato Extended"/>
              </a:rPr>
              <a:t>Kwesi Aguillera (KRA40@pitt.edu )</a:t>
            </a:r>
            <a:r>
              <a:rPr lang="en-US" sz="1700"/>
              <a:t/>
            </a:r>
            <a:br>
              <a:rPr lang="en-US" sz="1700"/>
            </a:br>
            <a:r>
              <a:rPr lang="en-US" sz="1700" b="0" i="0">
                <a:effectLst/>
                <a:latin typeface="Lato Extended"/>
              </a:rPr>
              <a:t>Shubhrika Sehgal (SHS253@pitt.edu )</a:t>
            </a:r>
            <a:endParaRPr lang="en-US" sz="1700"/>
          </a:p>
        </p:txBody>
      </p:sp>
      <p:sp>
        <p:nvSpPr>
          <p:cNvPr id="39" name="Freeform: Shape 25">
            <a:extLst>
              <a:ext uri="{FF2B5EF4-FFF2-40B4-BE49-F238E27FC236}">
                <a16:creationId xmlns:a16="http://schemas.microsoft.com/office/drawing/2014/main" xmlns="" id="{C7D887A3-61AD-4674-BC53-8DFA8CF7B4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27">
            <a:extLst>
              <a:ext uri="{FF2B5EF4-FFF2-40B4-BE49-F238E27FC236}">
                <a16:creationId xmlns:a16="http://schemas.microsoft.com/office/drawing/2014/main" xmlns="" id="{479F0FB3-8461-462D-84A2-53106FBF4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29">
            <a:extLst>
              <a:ext uri="{FF2B5EF4-FFF2-40B4-BE49-F238E27FC236}">
                <a16:creationId xmlns:a16="http://schemas.microsoft.com/office/drawing/2014/main" xmlns="" id="{11E3C311-4E8A-45D9-97BF-07F5FD3469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56E428-5C53-4C59-A856-DBF7EA2AB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34444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0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C14302F-E955-47D0-A56B-D1D1A6953B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72E366A-B6DD-4F06-A42A-FF634FDE1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6750E550-BE93-4743-8659-1531F86CB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E626DC7-F0FE-49A7-AA4C-A8DB1F7EBA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EBB781F-78E5-4C66-811C-9FF8B5D50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04266-F0B0-4786-B1B2-CA4CC01D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C09B7D-1B18-4110-B289-7D1B8178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Lato Extended"/>
              </a:rPr>
              <a:t>Academic Paper Search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Lato Extended"/>
              </a:rPr>
              <a:t>Subject based tagging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Lato Extended"/>
              </a:rPr>
              <a:t>Parsing system may be able to tag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Lato Extended"/>
              </a:rPr>
              <a:t>Requires implementation of course concepts</a:t>
            </a:r>
            <a:endParaRPr lang="en-US" b="0" i="0" dirty="0"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639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C4BEE-7FD2-4600-8711-4210A7B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Resources.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DA295B-B565-4377-9C28-E1AC1064C8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statistically tag </a:t>
            </a:r>
            <a:r>
              <a:rPr lang="en-US" dirty="0"/>
              <a:t>and </a:t>
            </a:r>
            <a:r>
              <a:rPr lang="en-US" dirty="0" smtClean="0"/>
              <a:t>index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reformulation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</a:t>
            </a:r>
            <a:r>
              <a:rPr lang="en-US" dirty="0"/>
              <a:t>with </a:t>
            </a:r>
            <a:r>
              <a:rPr lang="en-US" dirty="0" smtClean="0"/>
              <a:t>manual</a:t>
            </a:r>
            <a:r>
              <a:rPr lang="en-US" dirty="0" smtClean="0"/>
              <a:t>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for user feedback, tag hierarchy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133DED-6E8F-468C-AF58-A83838FCA0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ACM Journals</a:t>
            </a:r>
            <a:r>
              <a:rPr lang="en-US" dirty="0"/>
              <a:t> </a:t>
            </a:r>
            <a:r>
              <a:rPr lang="en-US" dirty="0" smtClean="0"/>
              <a:t>- subject </a:t>
            </a:r>
            <a:r>
              <a:rPr lang="en-US" dirty="0"/>
              <a:t>tagged manually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zapier</a:t>
            </a:r>
            <a:r>
              <a:rPr lang="en-US" dirty="0"/>
              <a:t>, </a:t>
            </a:r>
            <a:r>
              <a:rPr lang="en-US" dirty="0" err="1" smtClean="0"/>
              <a:t>nuclino</a:t>
            </a:r>
            <a:r>
              <a:rPr lang="en-US" dirty="0" smtClean="0"/>
              <a:t>, etc. </a:t>
            </a:r>
            <a:r>
              <a:rPr lang="en-US" dirty="0"/>
              <a:t>available </a:t>
            </a:r>
            <a:r>
              <a:rPr lang="en-US" dirty="0" smtClean="0"/>
              <a:t>for tagging (not designed </a:t>
            </a:r>
            <a:r>
              <a:rPr lang="en-US" dirty="0"/>
              <a:t>for academic </a:t>
            </a:r>
            <a:r>
              <a:rPr lang="en-US" dirty="0" smtClean="0"/>
              <a:t>documents)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7">
            <a:extLst>
              <a:ext uri="{FF2B5EF4-FFF2-40B4-BE49-F238E27FC236}">
                <a16:creationId xmlns:a16="http://schemas.microsoft.com/office/drawing/2014/main" xmlns="" id="{C51A08AC-F796-409C-AD97-8B476289E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53" name="Group 29">
            <a:extLst>
              <a:ext uri="{FF2B5EF4-FFF2-40B4-BE49-F238E27FC236}">
                <a16:creationId xmlns:a16="http://schemas.microsoft.com/office/drawing/2014/main" xmlns="" id="{1E1B312B-4E9A-405C-9CE8-103254380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27ED404-4912-4C80-B5EB-98E67EB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31">
              <a:extLst>
                <a:ext uri="{FF2B5EF4-FFF2-40B4-BE49-F238E27FC236}">
                  <a16:creationId xmlns:a16="http://schemas.microsoft.com/office/drawing/2014/main" xmlns="" id="{4E58012C-4DA3-4ED3-9500-41F9AF60B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9AC73F7-22BD-4C46-B368-3F03B8478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95C99F96-8984-456F-BD66-5C019A651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02299-57A2-4A87-8849-6CCE8C8A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Schedule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CD430-9D5E-45AD-B5D4-398FFDA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8218535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10/26 - Parse document script, parsed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11/2 - Indexing method/</a:t>
            </a:r>
            <a:r>
              <a:rPr lang="en-US" dirty="0" smtClean="0"/>
              <a:t>statistical subject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11/9 - Query processing/relevancy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11/16 - System Evaluation/Tuning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11/20 -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time: Other tagging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11/23 – Submit Video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155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Lato Extended</vt:lpstr>
      <vt:lpstr>Meiryo</vt:lpstr>
      <vt:lpstr>Arial</vt:lpstr>
      <vt:lpstr>Calibri</vt:lpstr>
      <vt:lpstr>Corbel</vt:lpstr>
      <vt:lpstr>SketchLinesVTI</vt:lpstr>
      <vt:lpstr>Academic Paper  Search  </vt:lpstr>
      <vt:lpstr>PROBLEM</vt:lpstr>
      <vt:lpstr>Solutions and Resources.</vt:lpstr>
      <vt:lpstr>Schedule Slide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Abstract Search</dc:title>
  <dc:creator>Sehgal, Shubhrika</dc:creator>
  <cp:lastModifiedBy>Kinori Rosnow</cp:lastModifiedBy>
  <cp:revision>15</cp:revision>
  <dcterms:created xsi:type="dcterms:W3CDTF">2020-10-17T20:41:05Z</dcterms:created>
  <dcterms:modified xsi:type="dcterms:W3CDTF">2020-10-18T16:49:21Z</dcterms:modified>
</cp:coreProperties>
</file>