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11/22/2020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30100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11/22/2020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6604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11/22/2020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1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11/22/2020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3234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11/22/2020</a:t>
            </a:fld>
            <a:endParaRPr lang="en-US" dirty="0"/>
          </a:p>
        </p:txBody>
      </p:sp>
    </p:spTree>
    <p:extLst>
      <p:ext uri="{BB962C8B-B14F-4D97-AF65-F5344CB8AC3E}">
        <p14:creationId xmlns:p14="http://schemas.microsoft.com/office/powerpoint/2010/main" val="142134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11/22/2020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7149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11/22/2020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48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11/22/2020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303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11/22/2020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805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11/22/2020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4916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11/22/2020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2134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11/22/2020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866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m.org/publications/journal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DC34EFC-B440-4AEC-B06F-69DA1F597CC6}"/>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dirty="0"/>
              <a:t>Academic Paper</a:t>
            </a:r>
            <a:br>
              <a:rPr lang="en-US" dirty="0"/>
            </a:br>
            <a:r>
              <a:rPr lang="en-US" dirty="0"/>
              <a:t>Search 	</a:t>
            </a:r>
          </a:p>
        </p:txBody>
      </p:sp>
      <p:sp>
        <p:nvSpPr>
          <p:cNvPr id="3" name="Subtitle 2">
            <a:extLst>
              <a:ext uri="{FF2B5EF4-FFF2-40B4-BE49-F238E27FC236}">
                <a16:creationId xmlns:a16="http://schemas.microsoft.com/office/drawing/2014/main" id="{93ACA8FB-6640-47A9-A081-D0CB6D933BC6}"/>
              </a:ext>
            </a:extLst>
          </p:cNvPr>
          <p:cNvSpPr>
            <a:spLocks noGrp="1"/>
          </p:cNvSpPr>
          <p:nvPr>
            <p:ph type="subTitle" idx="1"/>
          </p:nvPr>
        </p:nvSpPr>
        <p:spPr>
          <a:xfrm>
            <a:off x="1201212" y="4412974"/>
            <a:ext cx="4524024" cy="1576188"/>
          </a:xfrm>
        </p:spPr>
        <p:txBody>
          <a:bodyPr anchor="t">
            <a:normAutofit/>
          </a:bodyPr>
          <a:lstStyle/>
          <a:p>
            <a:pPr>
              <a:lnSpc>
                <a:spcPct val="120000"/>
              </a:lnSpc>
            </a:pPr>
            <a:r>
              <a:rPr lang="en-US" sz="1700" dirty="0"/>
              <a:t>Team :</a:t>
            </a:r>
          </a:p>
          <a:p>
            <a:pPr>
              <a:lnSpc>
                <a:spcPct val="120000"/>
              </a:lnSpc>
            </a:pPr>
            <a:r>
              <a:rPr lang="en-US" sz="1700" b="0" i="0" dirty="0">
                <a:effectLst/>
                <a:latin typeface="Lato Extended"/>
              </a:rPr>
              <a:t>Kinori Rosnow (KSR43@pitt.edu )</a:t>
            </a:r>
            <a:br>
              <a:rPr lang="en-US" sz="1700" dirty="0"/>
            </a:br>
            <a:r>
              <a:rPr lang="en-US" sz="1700" b="0" i="0" dirty="0">
                <a:effectLst/>
                <a:latin typeface="Lato Extended"/>
              </a:rPr>
              <a:t>Shubhrika Sehgal (SHS253@pitt.edu )</a:t>
            </a:r>
            <a:endParaRPr lang="en-US" sz="1700" dirty="0"/>
          </a:p>
        </p:txBody>
      </p:sp>
      <p:sp>
        <p:nvSpPr>
          <p:cNvPr id="39" name="Freeform: Shape 25">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27">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29">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056E428-5C53-4C59-A856-DBF7EA2ABCB1}"/>
              </a:ext>
            </a:extLst>
          </p:cNvPr>
          <p:cNvPicPr>
            <a:picLocks noChangeAspect="1"/>
          </p:cNvPicPr>
          <p:nvPr/>
        </p:nvPicPr>
        <p:blipFill rotWithShape="1">
          <a:blip r:embed="rId2"/>
          <a:srcRect l="16851" r="34444"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04005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BA04266-F0B0-4786-B1B2-CA4CC01DDA4A}"/>
              </a:ext>
            </a:extLst>
          </p:cNvPr>
          <p:cNvSpPr>
            <a:spLocks noGrp="1"/>
          </p:cNvSpPr>
          <p:nvPr>
            <p:ph type="title"/>
          </p:nvPr>
        </p:nvSpPr>
        <p:spPr>
          <a:xfrm>
            <a:off x="1412543" y="1833229"/>
            <a:ext cx="3577022" cy="2934031"/>
          </a:xfrm>
        </p:spPr>
        <p:txBody>
          <a:bodyPr anchor="ctr">
            <a:normAutofit/>
          </a:bodyPr>
          <a:lstStyle/>
          <a:p>
            <a:r>
              <a:rPr lang="en-US" dirty="0"/>
              <a:t>PROBLEM ??</a:t>
            </a:r>
          </a:p>
        </p:txBody>
      </p:sp>
      <p:sp>
        <p:nvSpPr>
          <p:cNvPr id="3" name="Content Placeholder 2">
            <a:extLst>
              <a:ext uri="{FF2B5EF4-FFF2-40B4-BE49-F238E27FC236}">
                <a16:creationId xmlns:a16="http://schemas.microsoft.com/office/drawing/2014/main" id="{21C09B7D-1B18-4110-B289-7D1B8178FCDA}"/>
              </a:ext>
            </a:extLst>
          </p:cNvPr>
          <p:cNvSpPr>
            <a:spLocks noGrp="1"/>
          </p:cNvSpPr>
          <p:nvPr>
            <p:ph idx="1"/>
          </p:nvPr>
        </p:nvSpPr>
        <p:spPr>
          <a:xfrm>
            <a:off x="6241774" y="1105306"/>
            <a:ext cx="4825512" cy="4337435"/>
          </a:xfrm>
        </p:spPr>
        <p:txBody>
          <a:bodyPr anchor="ctr">
            <a:normAutofit/>
          </a:bodyPr>
          <a:lstStyle/>
          <a:p>
            <a:pPr>
              <a:lnSpc>
                <a:spcPct val="130000"/>
              </a:lnSpc>
            </a:pPr>
            <a:r>
              <a:rPr lang="en-US" b="0" i="0">
                <a:effectLst/>
                <a:latin typeface="Lato Extended"/>
              </a:rPr>
              <a:t>The project will create a search system to obtain papers that are relevant to a user’s query. This implementation may be improved version (in terms of performance) for subject based index. The validation of the result can be checked with the provided reviewer subject tags.</a:t>
            </a:r>
          </a:p>
          <a:p>
            <a:pPr>
              <a:lnSpc>
                <a:spcPct val="130000"/>
              </a:lnSpc>
            </a:pPr>
            <a:r>
              <a:rPr lang="en-US">
                <a:latin typeface="Lato Extended"/>
              </a:rPr>
              <a:t>The project will help us understand the implementation of course topics for a real-world scenario.</a:t>
            </a:r>
            <a:endParaRPr lang="en-US"/>
          </a:p>
        </p:txBody>
      </p:sp>
    </p:spTree>
    <p:extLst>
      <p:ext uri="{BB962C8B-B14F-4D97-AF65-F5344CB8AC3E}">
        <p14:creationId xmlns:p14="http://schemas.microsoft.com/office/powerpoint/2010/main" val="363998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4BEE-7FD2-4600-8711-4210A7B838B0}"/>
              </a:ext>
            </a:extLst>
          </p:cNvPr>
          <p:cNvSpPr>
            <a:spLocks noGrp="1"/>
          </p:cNvSpPr>
          <p:nvPr>
            <p:ph type="title"/>
          </p:nvPr>
        </p:nvSpPr>
        <p:spPr/>
        <p:txBody>
          <a:bodyPr/>
          <a:lstStyle/>
          <a:p>
            <a:r>
              <a:rPr lang="en-US" dirty="0"/>
              <a:t>Solutions and Resources.</a:t>
            </a:r>
          </a:p>
        </p:txBody>
      </p:sp>
      <p:sp>
        <p:nvSpPr>
          <p:cNvPr id="3" name="Content Placeholder 2">
            <a:extLst>
              <a:ext uri="{FF2B5EF4-FFF2-40B4-BE49-F238E27FC236}">
                <a16:creationId xmlns:a16="http://schemas.microsoft.com/office/drawing/2014/main" id="{A6DA295B-B565-4377-9C28-E1AC1064C895}"/>
              </a:ext>
            </a:extLst>
          </p:cNvPr>
          <p:cNvSpPr>
            <a:spLocks noGrp="1"/>
          </p:cNvSpPr>
          <p:nvPr>
            <p:ph sz="half" idx="1"/>
          </p:nvPr>
        </p:nvSpPr>
        <p:spPr/>
        <p:txBody>
          <a:bodyPr>
            <a:normAutofit fontScale="92500" lnSpcReduction="20000"/>
          </a:bodyPr>
          <a:lstStyle/>
          <a:p>
            <a:r>
              <a:rPr lang="en-US" dirty="0"/>
              <a:t>Solution:</a:t>
            </a:r>
          </a:p>
          <a:p>
            <a:r>
              <a:rPr lang="en-US" dirty="0"/>
              <a:t>Main idea for project solution is to use statistical approach to tag and index the content of the document and tag the document to best described tags and validate with the pre available tags</a:t>
            </a:r>
          </a:p>
          <a:p>
            <a:endParaRPr lang="en-US" dirty="0"/>
          </a:p>
        </p:txBody>
      </p:sp>
      <p:sp>
        <p:nvSpPr>
          <p:cNvPr id="4" name="Content Placeholder 3">
            <a:extLst>
              <a:ext uri="{FF2B5EF4-FFF2-40B4-BE49-F238E27FC236}">
                <a16:creationId xmlns:a16="http://schemas.microsoft.com/office/drawing/2014/main" id="{8A133DED-6E8F-468C-AF58-A83838FCA038}"/>
              </a:ext>
            </a:extLst>
          </p:cNvPr>
          <p:cNvSpPr>
            <a:spLocks noGrp="1"/>
          </p:cNvSpPr>
          <p:nvPr>
            <p:ph sz="half" idx="2"/>
          </p:nvPr>
        </p:nvSpPr>
        <p:spPr/>
        <p:txBody>
          <a:bodyPr>
            <a:normAutofit fontScale="92500" lnSpcReduction="20000"/>
          </a:bodyPr>
          <a:lstStyle/>
          <a:p>
            <a:r>
              <a:rPr lang="en-US" dirty="0"/>
              <a:t>Resources:</a:t>
            </a:r>
          </a:p>
          <a:p>
            <a:r>
              <a:rPr lang="en-US" dirty="0"/>
              <a:t>There are many website which has journals published with subject tagged manually, we are using </a:t>
            </a:r>
            <a:r>
              <a:rPr lang="en-US" dirty="0">
                <a:hlinkClick r:id="rId2"/>
              </a:rPr>
              <a:t>ACM Journals</a:t>
            </a:r>
            <a:r>
              <a:rPr lang="en-US" dirty="0"/>
              <a:t> for our current project. There are tools like </a:t>
            </a:r>
            <a:r>
              <a:rPr lang="en-US" dirty="0" err="1"/>
              <a:t>zapier</a:t>
            </a:r>
            <a:r>
              <a:rPr lang="en-US" dirty="0"/>
              <a:t>, </a:t>
            </a:r>
            <a:r>
              <a:rPr lang="en-US" dirty="0" err="1"/>
              <a:t>nuclino</a:t>
            </a:r>
            <a:r>
              <a:rPr lang="en-US" dirty="0"/>
              <a:t> </a:t>
            </a:r>
            <a:r>
              <a:rPr lang="en-US" dirty="0" err="1"/>
              <a:t>etc</a:t>
            </a:r>
            <a:r>
              <a:rPr lang="en-US" dirty="0"/>
              <a:t> available for such tagging but there are not appropriate for academic documents.</a:t>
            </a:r>
          </a:p>
        </p:txBody>
      </p:sp>
    </p:spTree>
    <p:extLst>
      <p:ext uri="{BB962C8B-B14F-4D97-AF65-F5344CB8AC3E}">
        <p14:creationId xmlns:p14="http://schemas.microsoft.com/office/powerpoint/2010/main" val="346621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3502299-57A2-4A87-8849-6CCE8C8AFCE6}"/>
              </a:ext>
            </a:extLst>
          </p:cNvPr>
          <p:cNvSpPr>
            <a:spLocks noGrp="1"/>
          </p:cNvSpPr>
          <p:nvPr>
            <p:ph type="title"/>
          </p:nvPr>
        </p:nvSpPr>
        <p:spPr>
          <a:xfrm>
            <a:off x="1188340" y="1105232"/>
            <a:ext cx="3013545" cy="4277802"/>
          </a:xfrm>
        </p:spPr>
        <p:txBody>
          <a:bodyPr anchor="ctr">
            <a:normAutofit/>
          </a:bodyPr>
          <a:lstStyle/>
          <a:p>
            <a:r>
              <a:rPr lang="en-US" dirty="0"/>
              <a:t>About the Project Data </a:t>
            </a:r>
          </a:p>
        </p:txBody>
      </p:sp>
      <p:grpSp>
        <p:nvGrpSpPr>
          <p:cNvPr id="61" name="Group 60">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62" name="Freeform: Shape 61">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4" name="Freeform: Shape 63">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008CD430-9D5E-45AD-B5D4-398FFDAE527A}"/>
              </a:ext>
            </a:extLst>
          </p:cNvPr>
          <p:cNvSpPr>
            <a:spLocks noGrp="1"/>
          </p:cNvSpPr>
          <p:nvPr>
            <p:ph idx="1"/>
          </p:nvPr>
        </p:nvSpPr>
        <p:spPr>
          <a:xfrm>
            <a:off x="6096000" y="1105232"/>
            <a:ext cx="5176298" cy="4277802"/>
          </a:xfrm>
        </p:spPr>
        <p:txBody>
          <a:bodyPr anchor="ctr">
            <a:normAutofit/>
          </a:bodyPr>
          <a:lstStyle/>
          <a:p>
            <a:pPr marL="285750" indent="-285750">
              <a:buFont typeface="Arial" panose="020B0604020202020204" pitchFamily="34" charset="0"/>
              <a:buChar char="•"/>
            </a:pPr>
            <a:r>
              <a:rPr lang="en-US" dirty="0"/>
              <a:t>For our project, we are using data from the ACM journal. </a:t>
            </a:r>
          </a:p>
          <a:p>
            <a:pPr marL="285750" indent="-285750">
              <a:buFont typeface="Arial" panose="020B0604020202020204" pitchFamily="34" charset="0"/>
              <a:buChar char="•"/>
            </a:pPr>
            <a:r>
              <a:rPr lang="en-US" dirty="0"/>
              <a:t>ACM journal is a well know journal for computing research, the ACM journal has manual Subject Tagging to the published Papers. </a:t>
            </a:r>
          </a:p>
          <a:p>
            <a:pPr marL="285750" indent="-285750">
              <a:buFont typeface="Arial" panose="020B0604020202020204" pitchFamily="34" charset="0"/>
              <a:buChar char="•"/>
            </a:pPr>
            <a:r>
              <a:rPr lang="en-US" dirty="0"/>
              <a:t>We used a portion of the whole dataset (52,745 xml). </a:t>
            </a:r>
          </a:p>
        </p:txBody>
      </p:sp>
    </p:spTree>
    <p:extLst>
      <p:ext uri="{BB962C8B-B14F-4D97-AF65-F5344CB8AC3E}">
        <p14:creationId xmlns:p14="http://schemas.microsoft.com/office/powerpoint/2010/main" val="395779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FDC3-DF29-4326-98D3-AE9B7B4B14AC}"/>
              </a:ext>
            </a:extLst>
          </p:cNvPr>
          <p:cNvSpPr>
            <a:spLocks noGrp="1"/>
          </p:cNvSpPr>
          <p:nvPr>
            <p:ph type="title"/>
          </p:nvPr>
        </p:nvSpPr>
        <p:spPr/>
        <p:txBody>
          <a:bodyPr/>
          <a:lstStyle/>
          <a:p>
            <a:r>
              <a:rPr lang="en-US" dirty="0"/>
              <a:t>Processing of Data </a:t>
            </a:r>
          </a:p>
        </p:txBody>
      </p:sp>
      <p:sp>
        <p:nvSpPr>
          <p:cNvPr id="3" name="Content Placeholder 2">
            <a:extLst>
              <a:ext uri="{FF2B5EF4-FFF2-40B4-BE49-F238E27FC236}">
                <a16:creationId xmlns:a16="http://schemas.microsoft.com/office/drawing/2014/main" id="{F9128F57-0E38-47A6-ACBC-6486475E2673}"/>
              </a:ext>
            </a:extLst>
          </p:cNvPr>
          <p:cNvSpPr>
            <a:spLocks noGrp="1"/>
          </p:cNvSpPr>
          <p:nvPr>
            <p:ph idx="1"/>
          </p:nvPr>
        </p:nvSpPr>
        <p:spPr/>
        <p:txBody>
          <a:bodyPr/>
          <a:lstStyle/>
          <a:p>
            <a:pPr marL="285750" indent="-285750">
              <a:buFont typeface="Arial" panose="020B0604020202020204" pitchFamily="34" charset="0"/>
              <a:buChar char="•"/>
            </a:pPr>
            <a:r>
              <a:rPr lang="en-US" dirty="0"/>
              <a:t>Parsing our data to retrieve the subject and </a:t>
            </a:r>
            <a:r>
              <a:rPr lang="en-US"/>
              <a:t>main content</a:t>
            </a:r>
            <a:endParaRPr lang="en-US" dirty="0"/>
          </a:p>
        </p:txBody>
      </p:sp>
    </p:spTree>
    <p:extLst>
      <p:ext uri="{BB962C8B-B14F-4D97-AF65-F5344CB8AC3E}">
        <p14:creationId xmlns:p14="http://schemas.microsoft.com/office/powerpoint/2010/main" val="4166273529"/>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C35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16</TotalTime>
  <Words>245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Meiryo</vt:lpstr>
      <vt:lpstr>Arial</vt:lpstr>
      <vt:lpstr>Corbel</vt:lpstr>
      <vt:lpstr>Lato Extended</vt:lpstr>
      <vt:lpstr>SketchLinesVTI</vt:lpstr>
      <vt:lpstr>Academic Paper Search  </vt:lpstr>
      <vt:lpstr>PROBLEM ??</vt:lpstr>
      <vt:lpstr>Solutions and Resources.</vt:lpstr>
      <vt:lpstr>About the Project Data </vt:lpstr>
      <vt:lpstr>Processing of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Abstract Search  </dc:title>
  <dc:creator>Sehgal, Shubhrika</dc:creator>
  <cp:lastModifiedBy>Sehgal, Shubhrika</cp:lastModifiedBy>
  <cp:revision>5</cp:revision>
  <dcterms:created xsi:type="dcterms:W3CDTF">2020-11-22T20:42:35Z</dcterms:created>
  <dcterms:modified xsi:type="dcterms:W3CDTF">2020-11-22T20:59:09Z</dcterms:modified>
</cp:coreProperties>
</file>