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10/17/2020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0100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10/17/2020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6604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10/17/2020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1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10/17/2020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3234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10/17/2020</a:t>
            </a:fld>
            <a:endParaRPr lang="en-US" dirty="0"/>
          </a:p>
        </p:txBody>
      </p:sp>
    </p:spTree>
    <p:extLst>
      <p:ext uri="{BB962C8B-B14F-4D97-AF65-F5344CB8AC3E}">
        <p14:creationId xmlns:p14="http://schemas.microsoft.com/office/powerpoint/2010/main" val="142134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10/17/2020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7149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10/17/2020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048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10/17/2020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303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10/17/2020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1805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10/17/2020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4916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10/17/2020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2134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10/17/2020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866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m.org/publications/journal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DC34EFC-B440-4AEC-B06F-69DA1F597CC6}"/>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a:t>Paper Abstract Search 	</a:t>
            </a:r>
          </a:p>
        </p:txBody>
      </p:sp>
      <p:sp>
        <p:nvSpPr>
          <p:cNvPr id="3" name="Subtitle 2">
            <a:extLst>
              <a:ext uri="{FF2B5EF4-FFF2-40B4-BE49-F238E27FC236}">
                <a16:creationId xmlns:a16="http://schemas.microsoft.com/office/drawing/2014/main" id="{93ACA8FB-6640-47A9-A081-D0CB6D933BC6}"/>
              </a:ext>
            </a:extLst>
          </p:cNvPr>
          <p:cNvSpPr>
            <a:spLocks noGrp="1"/>
          </p:cNvSpPr>
          <p:nvPr>
            <p:ph type="subTitle" idx="1"/>
          </p:nvPr>
        </p:nvSpPr>
        <p:spPr>
          <a:xfrm>
            <a:off x="1201212" y="4412974"/>
            <a:ext cx="4524024" cy="1576188"/>
          </a:xfrm>
        </p:spPr>
        <p:txBody>
          <a:bodyPr anchor="t">
            <a:normAutofit/>
          </a:bodyPr>
          <a:lstStyle/>
          <a:p>
            <a:pPr>
              <a:lnSpc>
                <a:spcPct val="120000"/>
              </a:lnSpc>
            </a:pPr>
            <a:r>
              <a:rPr lang="en-US" sz="1700"/>
              <a:t>Team :</a:t>
            </a:r>
          </a:p>
          <a:p>
            <a:pPr>
              <a:lnSpc>
                <a:spcPct val="120000"/>
              </a:lnSpc>
            </a:pPr>
            <a:r>
              <a:rPr lang="en-US" sz="1700" b="0" i="0">
                <a:effectLst/>
                <a:latin typeface="Lato Extended"/>
              </a:rPr>
              <a:t>Kinori Rosnow (KSR43@pitt.edu )</a:t>
            </a:r>
            <a:br>
              <a:rPr lang="en-US" sz="1700"/>
            </a:br>
            <a:r>
              <a:rPr lang="en-US" sz="1700" b="0" i="0">
                <a:effectLst/>
                <a:latin typeface="Lato Extended"/>
              </a:rPr>
              <a:t>Kwesi Aguillera (KRA40@pitt.edu )</a:t>
            </a:r>
            <a:br>
              <a:rPr lang="en-US" sz="1700"/>
            </a:br>
            <a:r>
              <a:rPr lang="en-US" sz="1700" b="0" i="0">
                <a:effectLst/>
                <a:latin typeface="Lato Extended"/>
              </a:rPr>
              <a:t>Shubhrika Sehgal (SHS253@pitt.edu )</a:t>
            </a:r>
            <a:endParaRPr lang="en-US" sz="1700"/>
          </a:p>
        </p:txBody>
      </p:sp>
      <p:sp>
        <p:nvSpPr>
          <p:cNvPr id="39" name="Freeform: Shape 25">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27">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29">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056E428-5C53-4C59-A856-DBF7EA2ABCB1}"/>
              </a:ext>
            </a:extLst>
          </p:cNvPr>
          <p:cNvPicPr>
            <a:picLocks noChangeAspect="1"/>
          </p:cNvPicPr>
          <p:nvPr/>
        </p:nvPicPr>
        <p:blipFill rotWithShape="1">
          <a:blip r:embed="rId2"/>
          <a:srcRect l="16851" r="34444"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04005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11" name="Freeform: Shape 10">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BA04266-F0B0-4786-B1B2-CA4CC01DDA4A}"/>
              </a:ext>
            </a:extLst>
          </p:cNvPr>
          <p:cNvSpPr>
            <a:spLocks noGrp="1"/>
          </p:cNvSpPr>
          <p:nvPr>
            <p:ph type="title"/>
          </p:nvPr>
        </p:nvSpPr>
        <p:spPr>
          <a:xfrm>
            <a:off x="1412543" y="1833229"/>
            <a:ext cx="3577022" cy="2934031"/>
          </a:xfrm>
        </p:spPr>
        <p:txBody>
          <a:bodyPr anchor="ctr">
            <a:normAutofit/>
          </a:bodyPr>
          <a:lstStyle/>
          <a:p>
            <a:r>
              <a:rPr lang="en-US" dirty="0"/>
              <a:t>PROBLEM ??</a:t>
            </a:r>
          </a:p>
        </p:txBody>
      </p:sp>
      <p:sp>
        <p:nvSpPr>
          <p:cNvPr id="3" name="Content Placeholder 2">
            <a:extLst>
              <a:ext uri="{FF2B5EF4-FFF2-40B4-BE49-F238E27FC236}">
                <a16:creationId xmlns:a16="http://schemas.microsoft.com/office/drawing/2014/main" id="{21C09B7D-1B18-4110-B289-7D1B8178FCDA}"/>
              </a:ext>
            </a:extLst>
          </p:cNvPr>
          <p:cNvSpPr>
            <a:spLocks noGrp="1"/>
          </p:cNvSpPr>
          <p:nvPr>
            <p:ph idx="1"/>
          </p:nvPr>
        </p:nvSpPr>
        <p:spPr>
          <a:xfrm>
            <a:off x="6241774" y="1105306"/>
            <a:ext cx="4825512" cy="4337435"/>
          </a:xfrm>
        </p:spPr>
        <p:txBody>
          <a:bodyPr anchor="ctr">
            <a:normAutofit/>
          </a:bodyPr>
          <a:lstStyle/>
          <a:p>
            <a:pPr>
              <a:lnSpc>
                <a:spcPct val="130000"/>
              </a:lnSpc>
            </a:pPr>
            <a:r>
              <a:rPr lang="en-US" b="0" i="0">
                <a:effectLst/>
                <a:latin typeface="Lato Extended"/>
              </a:rPr>
              <a:t>The project will create a search system to obtain papers that are relevant to a user’s query. This implementation may be improved version (in terms of performance) for subject based index. The validation of the result can be checked with the provided reviewer subject tags.</a:t>
            </a:r>
          </a:p>
          <a:p>
            <a:pPr>
              <a:lnSpc>
                <a:spcPct val="130000"/>
              </a:lnSpc>
            </a:pPr>
            <a:r>
              <a:rPr lang="en-US">
                <a:latin typeface="Lato Extended"/>
              </a:rPr>
              <a:t>The project will help us understand the implementation of course topics for a real-world scenario.</a:t>
            </a:r>
            <a:endParaRPr lang="en-US"/>
          </a:p>
        </p:txBody>
      </p:sp>
    </p:spTree>
    <p:extLst>
      <p:ext uri="{BB962C8B-B14F-4D97-AF65-F5344CB8AC3E}">
        <p14:creationId xmlns:p14="http://schemas.microsoft.com/office/powerpoint/2010/main" val="36399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4BEE-7FD2-4600-8711-4210A7B838B0}"/>
              </a:ext>
            </a:extLst>
          </p:cNvPr>
          <p:cNvSpPr>
            <a:spLocks noGrp="1"/>
          </p:cNvSpPr>
          <p:nvPr>
            <p:ph type="title"/>
          </p:nvPr>
        </p:nvSpPr>
        <p:spPr/>
        <p:txBody>
          <a:bodyPr/>
          <a:lstStyle/>
          <a:p>
            <a:r>
              <a:rPr lang="en-US" dirty="0"/>
              <a:t>Solutions and Resources.</a:t>
            </a:r>
          </a:p>
        </p:txBody>
      </p:sp>
      <p:sp>
        <p:nvSpPr>
          <p:cNvPr id="3" name="Content Placeholder 2">
            <a:extLst>
              <a:ext uri="{FF2B5EF4-FFF2-40B4-BE49-F238E27FC236}">
                <a16:creationId xmlns:a16="http://schemas.microsoft.com/office/drawing/2014/main" id="{A6DA295B-B565-4377-9C28-E1AC1064C895}"/>
              </a:ext>
            </a:extLst>
          </p:cNvPr>
          <p:cNvSpPr>
            <a:spLocks noGrp="1"/>
          </p:cNvSpPr>
          <p:nvPr>
            <p:ph sz="half" idx="1"/>
          </p:nvPr>
        </p:nvSpPr>
        <p:spPr/>
        <p:txBody>
          <a:bodyPr>
            <a:normAutofit fontScale="92500" lnSpcReduction="20000"/>
          </a:bodyPr>
          <a:lstStyle/>
          <a:p>
            <a:r>
              <a:rPr lang="en-US" dirty="0"/>
              <a:t>Solution:</a:t>
            </a:r>
          </a:p>
          <a:p>
            <a:r>
              <a:rPr lang="en-US" dirty="0"/>
              <a:t>Main idea for project solution is to use statistical approach to tag and index the content of the document and tag the document to best described tags and validate with the pre available tags</a:t>
            </a:r>
          </a:p>
          <a:p>
            <a:endParaRPr lang="en-US" dirty="0"/>
          </a:p>
        </p:txBody>
      </p:sp>
      <p:sp>
        <p:nvSpPr>
          <p:cNvPr id="4" name="Content Placeholder 3">
            <a:extLst>
              <a:ext uri="{FF2B5EF4-FFF2-40B4-BE49-F238E27FC236}">
                <a16:creationId xmlns:a16="http://schemas.microsoft.com/office/drawing/2014/main" id="{8A133DED-6E8F-468C-AF58-A83838FCA038}"/>
              </a:ext>
            </a:extLst>
          </p:cNvPr>
          <p:cNvSpPr>
            <a:spLocks noGrp="1"/>
          </p:cNvSpPr>
          <p:nvPr>
            <p:ph sz="half" idx="2"/>
          </p:nvPr>
        </p:nvSpPr>
        <p:spPr/>
        <p:txBody>
          <a:bodyPr>
            <a:normAutofit fontScale="92500" lnSpcReduction="20000"/>
          </a:bodyPr>
          <a:lstStyle/>
          <a:p>
            <a:r>
              <a:rPr lang="en-US" dirty="0"/>
              <a:t>Resources:</a:t>
            </a:r>
          </a:p>
          <a:p>
            <a:r>
              <a:rPr lang="en-US" dirty="0"/>
              <a:t>There are many website which has journals published with subject tagged manually, we are using </a:t>
            </a:r>
            <a:r>
              <a:rPr lang="en-US" dirty="0">
                <a:hlinkClick r:id="rId2"/>
              </a:rPr>
              <a:t>ACM Journals</a:t>
            </a:r>
            <a:r>
              <a:rPr lang="en-US" dirty="0"/>
              <a:t> for our current project. There are tools like </a:t>
            </a:r>
            <a:r>
              <a:rPr lang="en-US" dirty="0" err="1"/>
              <a:t>zapier</a:t>
            </a:r>
            <a:r>
              <a:rPr lang="en-US" dirty="0"/>
              <a:t>, </a:t>
            </a:r>
            <a:r>
              <a:rPr lang="en-US" dirty="0" err="1"/>
              <a:t>nuclino</a:t>
            </a:r>
            <a:r>
              <a:rPr lang="en-US" dirty="0"/>
              <a:t> </a:t>
            </a:r>
            <a:r>
              <a:rPr lang="en-US" dirty="0" err="1"/>
              <a:t>etc</a:t>
            </a:r>
            <a:r>
              <a:rPr lang="en-US" dirty="0"/>
              <a:t> available for such tagging but there are not appropriate for academic documents.</a:t>
            </a:r>
          </a:p>
        </p:txBody>
      </p:sp>
    </p:spTree>
    <p:extLst>
      <p:ext uri="{BB962C8B-B14F-4D97-AF65-F5344CB8AC3E}">
        <p14:creationId xmlns:p14="http://schemas.microsoft.com/office/powerpoint/2010/main" val="346621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2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3" name="Group 2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31" name="Freeform: Shape 3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3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3502299-57A2-4A87-8849-6CCE8C8AFCE6}"/>
              </a:ext>
            </a:extLst>
          </p:cNvPr>
          <p:cNvSpPr>
            <a:spLocks noGrp="1"/>
          </p:cNvSpPr>
          <p:nvPr>
            <p:ph type="title"/>
          </p:nvPr>
        </p:nvSpPr>
        <p:spPr>
          <a:xfrm>
            <a:off x="1920875" y="442913"/>
            <a:ext cx="6857365" cy="1344612"/>
          </a:xfrm>
        </p:spPr>
        <p:txBody>
          <a:bodyPr anchor="b">
            <a:normAutofit/>
          </a:bodyPr>
          <a:lstStyle/>
          <a:p>
            <a:r>
              <a:rPr lang="en-US" dirty="0"/>
              <a:t>Schedule Slide </a:t>
            </a:r>
          </a:p>
        </p:txBody>
      </p:sp>
      <p:sp>
        <p:nvSpPr>
          <p:cNvPr id="3" name="Content Placeholder 2">
            <a:extLst>
              <a:ext uri="{FF2B5EF4-FFF2-40B4-BE49-F238E27FC236}">
                <a16:creationId xmlns:a16="http://schemas.microsoft.com/office/drawing/2014/main" id="{008CD430-9D5E-45AD-B5D4-398FFDAE527A}"/>
              </a:ext>
            </a:extLst>
          </p:cNvPr>
          <p:cNvSpPr>
            <a:spLocks noGrp="1"/>
          </p:cNvSpPr>
          <p:nvPr>
            <p:ph idx="1"/>
          </p:nvPr>
        </p:nvSpPr>
        <p:spPr>
          <a:xfrm>
            <a:off x="1920875" y="2312988"/>
            <a:ext cx="8218535" cy="3651250"/>
          </a:xfrm>
        </p:spPr>
        <p:txBody>
          <a:bodyPr>
            <a:normAutofit/>
          </a:bodyPr>
          <a:lstStyle/>
          <a:p>
            <a:endParaRPr lang="en-US" dirty="0"/>
          </a:p>
        </p:txBody>
      </p:sp>
    </p:spTree>
    <p:extLst>
      <p:ext uri="{BB962C8B-B14F-4D97-AF65-F5344CB8AC3E}">
        <p14:creationId xmlns:p14="http://schemas.microsoft.com/office/powerpoint/2010/main" val="3957795150"/>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C3522"/>
      </a:dk2>
      <a:lt2>
        <a:srgbClr val="E2E5E8"/>
      </a:lt2>
      <a:accent1>
        <a:srgbClr val="E98A3E"/>
      </a:accent1>
      <a:accent2>
        <a:srgbClr val="B2A13B"/>
      </a:accent2>
      <a:accent3>
        <a:srgbClr val="92AD4E"/>
      </a:accent3>
      <a:accent4>
        <a:srgbClr val="5FB738"/>
      </a:accent4>
      <a:accent5>
        <a:srgbClr val="2EBA3D"/>
      </a:accent5>
      <a:accent6>
        <a:srgbClr val="32B778"/>
      </a:accent6>
      <a:hlink>
        <a:srgbClr val="5C85A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0</TotalTime>
  <Words>191</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Meiryo</vt:lpstr>
      <vt:lpstr>Corbel</vt:lpstr>
      <vt:lpstr>Lato Extended</vt:lpstr>
      <vt:lpstr>SketchLinesVTI</vt:lpstr>
      <vt:lpstr>Paper Abstract Search  </vt:lpstr>
      <vt:lpstr>PROBLEM ??</vt:lpstr>
      <vt:lpstr>Solutions and Resources.</vt:lpstr>
      <vt:lpstr>Schedule Slide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Abstract Search  </dc:title>
  <dc:creator>Sehgal, Shubhrika</dc:creator>
  <cp:lastModifiedBy>Sehgal, Shubhrika</cp:lastModifiedBy>
  <cp:revision>1</cp:revision>
  <dcterms:created xsi:type="dcterms:W3CDTF">2020-10-17T20:41:05Z</dcterms:created>
  <dcterms:modified xsi:type="dcterms:W3CDTF">2020-10-17T20:41:25Z</dcterms:modified>
</cp:coreProperties>
</file>