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8" autoAdjust="0"/>
  </p:normalViewPr>
  <p:slideViewPr>
    <p:cSldViewPr>
      <p:cViewPr>
        <p:scale>
          <a:sx n="50" d="100"/>
          <a:sy n="50" d="100"/>
        </p:scale>
        <p:origin x="-126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926B9CC-8DF7-433C-BD5A-233AE4379C00}" type="datetimeFigureOut">
              <a:rPr lang="en-US" smtClean="0"/>
              <a:pPr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0D52DA-34D0-4139-BF99-ACAF671254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bank.worldbank.org/data/reports.aspx?Code=IND&amp;id=556d8fa6&amp;report_name=Popular_countries&amp;populartype=country&amp;ispopular=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World Development Indicator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Big Data Foundation Track 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UPx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STEP-5: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Create another table within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sb_amazon_food_review_db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create EXTERNAL TABLE IF NOT EXISTS 	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(Id INT,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	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HelpfulnessNumerator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INT, 	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HelpfulnessDenominator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INT,Score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INT, Time STRING)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ROW FORMAT DELIMITED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FIELDS TERMINATED BY ','    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STORED AS TEXTFILE;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STEP-6: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Copy all the content of table into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amazon_food_review_table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(created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in STEP-2) into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(created in STEP-5)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CAST(Id as 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INT),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ProductId,UserId,CAST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HelpfulnessNumerator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AS 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INT),CAST(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HelpfulnessDenominator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AS INT),CAST(Score 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AS INT),FROM_UNIXTIME(CAST(Time AS BIGINT)) FROM 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amazon_food_review_table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STEP-7: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STEP-6 will cause typecasting as per the data set.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	DESCRIBE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id                     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</a:p>
          <a:p>
            <a:pPr lvl="3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string                                      </a:t>
            </a:r>
          </a:p>
          <a:p>
            <a:pPr lvl="3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string                                      </a:t>
            </a:r>
          </a:p>
          <a:p>
            <a:pPr lvl="3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helpfulnessnumerator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</a:p>
          <a:p>
            <a:pPr lvl="3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helpfulnessdenominator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score                  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                    string</a:t>
            </a:r>
          </a:p>
          <a:p>
            <a:pPr lvl="3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STEP-8 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Create a table to capture American Federal holidays.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CREATE TABLE IF NOT EXISTS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american_holidays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holiday_name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holiday_date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STRING)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ROW FORMAT DELIMITED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FIELDS TERMINATED BY ':';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LOAD DATA INPATH </a:t>
            </a: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/american_holiday_list.txt' </a:t>
            </a:r>
          </a:p>
          <a:p>
            <a:pPr lvl="3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OVERWRITE INTO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american_holidays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Which are the top 10 Product IDs that get reviewed the most?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Query: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DIRECTORY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'/apps/hive/warehouse/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/CASE1'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ProductId,count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(*) 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review_count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FROM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IS NOT NULL GROUP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ORDER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review_count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DESC LIMIT 10;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E8637"/>
              </a:buCl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>
              <a:buClr>
                <a:srgbClr val="FE8637"/>
              </a:buCl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B007JFMH8M      913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B002QWP8H0      632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B0026RQTGE      632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B002QWP89S      632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B002QWHJOU      632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B003B3OOPA      623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B001EO5Q64      567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B007M83302      564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B0026KPDG8      564</a:t>
            </a:r>
          </a:p>
          <a:p>
            <a:pPr lvl="0">
              <a:buClr>
                <a:srgbClr val="FE8637"/>
              </a:buCl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B000VK8AVK      564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Which are the top 10 most favorably reviewed Product IDs?</a:t>
            </a: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Query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INSERT OVERWRITE DIRECTORY '/apps/hive/warehouse/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/CASE2'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ProductId,count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(*) 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score_count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AND Score = 5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GROUP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ORDER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score_count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DESC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LIMIT 10;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B007JFMH8M      624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B003B3OOPA      517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B000NMJWZO      502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B002QWHJOU      498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B0026RQTGE      498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B002QWP89S      498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B002QWP8H0      498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B001EO5Q64      474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B000VK8AVK      369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B001RVFEP2      369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How may product reviews are generated on a daily, monthly and yearly basis?</a:t>
            </a:r>
          </a:p>
          <a:p>
            <a:pP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Query to generate count of daily reviews: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CREATE TABLE IF NOT EXISTS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daily_reviews_data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completeTime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INT) 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ROW FORMAT DELIMITED FIELDS TERMINATED BY ',';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daily_reviews_data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Time, count(*) 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daily_rep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WHERE Time IS NOT NULL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GROUP BY Time;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DIRECTORY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'/apps/hive/warehouse/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/CASE3/Y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EARLY' SELECT ROUND(AVG(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)) FROM 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yearly_reviews_data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FE8637"/>
              </a:buCl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179.0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Query to generate count of monthly reviews: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CREATE TABLE IF NOT EXISTS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monthly_reviews_data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monthTime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INT) ROW FORMAT  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DELIMITED FIELDS TERMINATED BY ',';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monthly_reviews_data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date_format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Time,'yyyyMM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'), COUNT(*) FROM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WHERE Time IS NOT NULL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date_format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Time,'yyyyMM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DIRECTORY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'/apps/hive/warehouse/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/CASE3/M</a:t>
            </a:r>
          </a:p>
          <a:p>
            <a:pPr lvl="2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ONTHLY' SELECT ROUND(AVG(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)) FROM </a:t>
            </a:r>
          </a:p>
          <a:p>
            <a:pPr lvl="2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monthly_reviews_data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FE8637"/>
              </a:buCl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3975.0</a:t>
            </a:r>
          </a:p>
          <a:p>
            <a:pPr lvl="0">
              <a:buClr>
                <a:srgbClr val="FE8637"/>
              </a:buClr>
              <a:buNone/>
            </a:pP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Query to generate count of yearly reviews: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yearly_reviews_data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STRING,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INT) ROW FORMAT 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DELIMITED FIELDS TERMINATED BY ',';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yearly_reviews_data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YEAR(Time), count(*) 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daily_rep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WHERE Time IS NOT NULL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GROUP BY YEAR(Time);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DIRECTORY 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'/apps/hive/warehouse/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/CASE3/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YEARLY' SELECT ROUND(AVG(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num_of_reviews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)) FROM </a:t>
            </a:r>
          </a:p>
          <a:p>
            <a:pPr lvl="1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yearly_reviews_data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>
                <a:srgbClr val="FE8637"/>
              </a:buClr>
              <a:buNone/>
            </a:pPr>
            <a:endParaRPr lang="en-US" sz="20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E8637"/>
              </a:buCl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40604.0</a:t>
            </a:r>
          </a:p>
          <a:p>
            <a:pPr>
              <a:buClr>
                <a:srgbClr val="FE8637"/>
              </a:buClr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 sales- festival mapping. By festival mapping we are trying to analyze the top 3 Product IDs that get reviewed the most for each of the major festivals in the USA?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CREATE TABLE IF NOT EXISTS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festival_reviews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STRING,date_yr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STRING) ROW FORMAT DELIMITED FIELDS TERMINATED BY ',' LINES TERMINATED BY '\n';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INSERT OVERWRITE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festival_reviews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ProductId,Time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amazon_fine_food_table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AFFT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american_holidays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AH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ON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from_unixtime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unix_timestamp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AFFT.Time,'yyyy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-MM-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hh:mm:ss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'),'MM-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') =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AH.holiday_date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Project Done By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Name :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Shubhro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Banerjee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INSERT OVERWRITE DIRECTORY '/apps/hive/warehouse/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sb_amazon_food_review_db.db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/CASE4'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, count(*) as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review_count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festival_reviews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IS NOT NULL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GROUP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ORDER 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review_count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DESC</a:t>
            </a:r>
          </a:p>
          <a:p>
            <a:pPr lvl="1"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LIMIT 3;</a:t>
            </a:r>
          </a:p>
          <a:p>
            <a:pPr lvl="1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RESULT:</a:t>
            </a: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B001OCKIP0      33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B001EQ55RW      18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B005HG9ERW      10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  <a:cs typeface="Arial" pitchFamily="34" charset="0"/>
              </a:rPr>
              <a:t>Errors Encountered</a:t>
            </a:r>
            <a:endParaRPr lang="en-US" sz="2800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hive 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sb_amazon_sample_data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)&gt; INSERT OVERWRITE TABLE amazon_sample_table1 &gt; SELECT CAST(Id as INT),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ProductId,UserId,CAST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HelpfulnessNumerator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 INT),CAST(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HelpfulnessDenominator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 INT),CAST(Score AS INT),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FROM_UNIXTIME(Time) FROM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amazon_sample_table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FAILED: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SemanticException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[Error 10014]: Line 2:129 Wrong arguments 'Time':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No matching method for class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org.apache.hadoop.hive.ql.udf.UDFFromUnixTime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with (string).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Possible choices: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bigint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bigint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string) 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_FUNC_(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string)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Reason: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Incorrect arguments were passed to FROM_UNIXTIME function. </a:t>
            </a:r>
          </a:p>
          <a:p>
            <a:pPr>
              <a:buNone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hive (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sb_amazon_sample_data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)&gt; SELECT Time, count(*) as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daily_rep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FROM amazon_sample_table1 GROUP BY YEAR(Time);FAILED: 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SemanticException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[Error 10025]: Line 1:7 Expression not in GROUP BY key 'Time'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Reason: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the group by should have all the fields selected in a Query.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ettyImages-185002046-5772f4153df78cb62ce1ad69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5781" y="1600200"/>
            <a:ext cx="7310438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Project Introduction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Domain :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Social Sector</a:t>
            </a:r>
          </a:p>
          <a:p>
            <a:pPr>
              <a:buNone/>
            </a:pP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Technology Used: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PigLatin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on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Hadoop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 Cluster</a:t>
            </a:r>
          </a:p>
          <a:p>
            <a:pPr>
              <a:buNone/>
            </a:pPr>
            <a:endParaRPr lang="en-US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itchFamily="34" charset="0"/>
              </a:rPr>
              <a:t>Dataset: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databank.worldbank.org/data/reports.aspx?Code=IND&amp;id=556d8fa6&amp;report_name=Popular_countries&amp;populartype=country&amp;ispopular=y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dataset is World Bank’s compilation of internationally comparable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statistics about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global development and the quality of people’s lives. It contains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about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Agriculture &amp; Rural Development, Aid Effectiveness, Climate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Change, Economy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&amp; Growth, Education, Energy &amp; Mining, Environment, External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Debt, Financial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Sector, Gender, Health, Infrastructure, Labor &amp; Social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Protection, Poverty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Private Sector, Public Sector, Science &amp; Technology, Social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Development, Trade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Urban Development.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Dataset Description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Series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Name			2006 [YR2006]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Series Code			2007 [YR2007]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Country Name	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2008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[YR2008]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Country Code	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2009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[YR2009]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2000 [YR2000]	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2010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[YR2010]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2001 [YR2001]	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2011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[YR2011]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2002 [YR2002]	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2012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[YR2012]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2003 [YR2003]	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2013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[YR2013]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2004 [YR2004]	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2014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[YR2014]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2005 [YR2005]	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2015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[YR2015]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Technical Architecture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 am trying to use </a:t>
            </a:r>
            <a:r>
              <a:rPr 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PigLatin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handle the “data exploration ideas” mentioned in the case-study.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There are 2 scenarios to be addressed,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a)  Average growth rate.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Example, Top 10 Improved sanitation facilities, Improved water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source.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Formula taken from the following link,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https://www.wikihow.com/Calculate-Growth-Rate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b)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Average rate.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Example,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Top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10 Energy use, Top 10 CO2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emissions.</a:t>
            </a:r>
          </a:p>
          <a:p>
            <a:pPr>
              <a:buNone/>
            </a:pP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 have used PIG UDF to calculate Average growth rate and Average rate</a:t>
            </a:r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PIG UDFs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cs typeface="Arial" pitchFamily="34" charset="0"/>
              </a:rPr>
              <a:t>UDF to calculate Average.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2209800"/>
          <a:ext cx="6629400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9400"/>
              </a:tblGrid>
              <a:tr h="396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662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PIG UDF (contd..)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cs typeface="Arial" pitchFamily="34" charset="0"/>
              </a:rPr>
              <a:t>UDF to calculate Average Growth.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2209800"/>
          <a:ext cx="54864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0"/>
              </a:tblGrid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5410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PIG UDF (contd..)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1676400"/>
          <a:ext cx="6934200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4200"/>
              </a:tblGrid>
              <a:tr h="480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0485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Black" pitchFamily="34" charset="0"/>
              </a:rPr>
              <a:t>Business Questions Answered (contd.)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STEP-3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Load the Reviews dataset into table,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LOAD DATA INPATH '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sb_amazon_food_reviews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/Reviews.csv'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OVERWRITE INTO TABLE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amazon_food_review_table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STEP-4: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 CSV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SerDe,all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items will be implicitly type casted to STRING.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	DESCRIBE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amazon_food_review_table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3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id                      string</a:t>
            </a:r>
          </a:p>
          <a:p>
            <a:pPr lvl="3">
              <a:buNone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string</a:t>
            </a:r>
          </a:p>
          <a:p>
            <a:pPr lvl="3">
              <a:buNone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string</a:t>
            </a:r>
          </a:p>
          <a:p>
            <a:pPr lvl="3">
              <a:buNone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profilename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string</a:t>
            </a:r>
          </a:p>
          <a:p>
            <a:pPr lvl="3">
              <a:buNone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helpfulnessnumerator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string</a:t>
            </a:r>
          </a:p>
          <a:p>
            <a:pPr lvl="3">
              <a:buNone/>
            </a:pP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helpfulnessdenominator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string</a:t>
            </a:r>
          </a:p>
          <a:p>
            <a:pPr lvl="3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score                   string</a:t>
            </a:r>
          </a:p>
          <a:p>
            <a:pPr lvl="3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time                    string</a:t>
            </a:r>
          </a:p>
          <a:p>
            <a:pPr lvl="3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summary                 string</a:t>
            </a:r>
          </a:p>
          <a:p>
            <a:pPr lvl="3">
              <a:buNone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text                    string</a:t>
            </a:r>
          </a:p>
          <a:p>
            <a:pPr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597</TotalTime>
  <Words>598</Words>
  <Application>Microsoft Office PowerPoint</Application>
  <PresentationFormat>On-screen Show (4:3)</PresentationFormat>
  <Paragraphs>257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World Development Indicator</vt:lpstr>
      <vt:lpstr>Project Done By</vt:lpstr>
      <vt:lpstr>Project Introduction</vt:lpstr>
      <vt:lpstr>Dataset Description</vt:lpstr>
      <vt:lpstr>Technical Architecture</vt:lpstr>
      <vt:lpstr>PIG UDFs</vt:lpstr>
      <vt:lpstr>PIG UDF (contd..)</vt:lpstr>
      <vt:lpstr>PIG UDF (contd..)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Business Questions Answered (contd.)</vt:lpstr>
      <vt:lpstr>Errors Encountered</vt:lpstr>
      <vt:lpstr>Slide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churn using telco dataset</dc:title>
  <dc:creator>Shubhro</dc:creator>
  <cp:lastModifiedBy>Shubhro</cp:lastModifiedBy>
  <cp:revision>85</cp:revision>
  <dcterms:created xsi:type="dcterms:W3CDTF">2018-01-06T07:00:44Z</dcterms:created>
  <dcterms:modified xsi:type="dcterms:W3CDTF">2018-01-07T06:57:58Z</dcterms:modified>
</cp:coreProperties>
</file>