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8" autoAdjust="0"/>
  </p:normalViewPr>
  <p:slideViewPr>
    <p:cSldViewPr>
      <p:cViewPr>
        <p:scale>
          <a:sx n="50" d="100"/>
          <a:sy n="50" d="100"/>
        </p:scale>
        <p:origin x="-1267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26B9CC-8DF7-433C-BD5A-233AE4379C00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Amazon Fine Food </a:t>
            </a:r>
            <a:r>
              <a:rPr lang="en-US" dirty="0" smtClean="0">
                <a:latin typeface="Arial Black" pitchFamily="34" charset="0"/>
              </a:rPr>
              <a:t>Reviews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Big Data Foundation Track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UPx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Which are the top 10 Product IDs that get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reviewed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most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Query: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OVERWRITE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/CASE1'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IS NOT NULL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DESC LIMIT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E8637"/>
              </a:buCl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B007JFMH8M      913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B002QWP8H0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B0026RQTGE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B002QWP89S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B002QWHJOU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B003B3OOPA      623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B001EO5Q64      567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B007M83302      564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B0026KPDG8      564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B000VK8AVK      564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are the top 10 most favorably reviewed Product IDs?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INSERT OVERWRITE DIRECTORY 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/CASE2'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AND Score = 5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GROUP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LIMIT 10;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B007JFMH8M      624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B003B3OOPA      517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B000NMJWZO      502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B002QWHJOU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B0026RQTGE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B002QWP89S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B002QWP8H0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B001EO5Q64      474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B000VK8AVK      369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B001RVFEP2      369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How may product reviews are generated on a daily, monthly and yearly basis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to generate count of daily reviews: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completeTime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INT)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ROW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FORMAT DELIMITED FIELDS TERMINATED BY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',';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Time, count(*)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IS NOT NULL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/CASE3/Y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EARLY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 SELECT ROUND(AVG(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)) FROM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179.0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to generate count of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monthly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reviews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CREATE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INT) ROW FORMAT 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DELIMITED FIELDS TERMINATED BY ',';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date_format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Time,'yyyyMM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'), COUNT(*)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WHERE Time IS NOT NULL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date_format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Time,'yyyyMM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/CASE3/M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ONTHLY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 SELECT ROUND(AVG(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)) FROM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3975.0</a:t>
            </a:r>
          </a:p>
          <a:p>
            <a:pPr lvl="0">
              <a:buClr>
                <a:srgbClr val="FE8637"/>
              </a:buClr>
              <a:buNone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to generate count of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yearly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reviews: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INT) ROW FORMAT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DELIMITED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FIELDS TERMINATED BY ',';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YEAR(Time), count(*)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IS NOT NULL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 BY YEAR(Time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DIRECTORY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/CASE3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 SELECT ROUND(AVG(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)) FROM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rgbClr val="FE8637"/>
              </a:buClr>
              <a:buNone/>
            </a:pPr>
            <a:endParaRPr lang="en-US" sz="2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40604.0</a:t>
            </a:r>
          </a:p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 sales- festival mapping. By festival mapping we are trying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analyze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top 3 Product IDs that get reviewed the most for each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major festivals in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USA?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festival_reviews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STRING,date_yr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STRING) ROW FORMAT DELIMITED FIELDS TERMINATED BY ',' LINES TERMINATED BY '\n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festival_reviews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AFFT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american_holidays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AH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ON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from_unixtime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unix_timestamp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AFFT.Time,'yyyy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'),'MM-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 =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AH.holiday_date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INSERT OVERWRITE DIRECTORY 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/CASE4'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, count(*)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festival_reviews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GROUP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LIMIT 3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B001OCKIP0      33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B001EQ55RW      18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B005HG9ERW      10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  <a:cs typeface="Arial" pitchFamily="34" charset="0"/>
              </a:rPr>
              <a:t>Errors Encountered</a:t>
            </a:r>
            <a:endParaRPr lang="en-US" sz="28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sb_amazon_sample_data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)&gt; INSERT OVERWRITE TABLE amazon_sample_table1 &gt; SELECT CAST(Id as INT),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ProductId,UserId,CAST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HelpfulnessNumerator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INT),CAST(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HelpfulnessDenominator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INT),CAST(Score AS INT),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FROM_UNIXTIME(Time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FROM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amazon_sample_table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FAILED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SemanticException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[Error 10014]: Line 2:129 Wrong arguments 'Time':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No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matching method for class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org.apache.hadoop.hive.ql.udf.UDFFromUnixTime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with (string).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Possible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choices: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string)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string)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Reason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Incorrect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arguments were passed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FROM_UNIXTIME function.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sb_amazon_sample_data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)&gt; SELECT Time, count(*) as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daily_rep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FROM amazon_sample_table1 GROUP BY YEAR(Time);FAILED: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SemanticException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[Error 10025]: Line 1:7 Expression not in GROUP BY key 'Time'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Reason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group by should have all the fields selected in a Query.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Project Done By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Name :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Shubhro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Banerjee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ttyImages-185002046-5772f4153df78cb62ce1ad6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5781" y="1600200"/>
            <a:ext cx="731043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Project 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Domain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Confectionaries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Technology Used: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HiveQL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on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Hadoop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Cluster</a:t>
            </a:r>
          </a:p>
          <a:p>
            <a:pPr>
              <a:buNone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Dataset: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Reviews.csv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Amazon Fine Food Reviews dataset consists of 568,454 food reviews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 users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left up to October 2012. This data was originally published on SNAP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team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has sourced the dataset from kaggle.com. The dataset contains user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reviews covering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host of categories which include beverages, confectionaries,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gourmet food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pet food 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Dataset Description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ProductId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UserId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ProfileName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HelpfulnessNumerator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HelpfulnessDenominator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Score,Time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Summary 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Technical Architecture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 am trying to use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HIVEQL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handle the “data exploration ideas” mentioned in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case-study.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 will be using CSV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SerDe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store the data and run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HiveQL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on the data.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datestamp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mentioned in the dataset is in Unix timestamp format, so I have also tried to handle and display in YYYY-MM-DD format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Store the dataset in Hive Database, Create Hive tables to load the data and use it for the exploration ideas.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STEP-1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Create a database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DATABASE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STEP-2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Create an external table and load data into this table.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CREATE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EXTERNAL TABLE IF NOT EXISTS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amazon_food_review_table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Id INT,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STRING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INT,Score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TIMESTAMP, Summary STRING, Text STRING)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ROW 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FORMAT SERDE </a:t>
            </a:r>
            <a:endParaRPr lang="en-US" sz="14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'org.apache.hadoop.hive.serde2.OpenCSVSerde'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STORED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AS TEXTFILE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tblproperties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skip.header.line.count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"="1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STEP-3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Load the Reviews dataset into table,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LOAD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 INPATH '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sb_amazon_food_reviews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/Reviews.csv'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OVERWRITE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INTO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STEP-4: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CSV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SerDe,all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items will be implicitly type casted to STRING.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DESCRIBE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id         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                 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                 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summary               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text                    string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STEP-5: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Create another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table within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sb_amazon_food_review_db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EXTERNAL TABLE IF NOT EXISTS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(Id INT,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INT,Score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INT, Time STRING)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ROW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FORMAT DELIMITED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FIELDS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TERMINATED BY ','    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STORED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AS TEXTFILE;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STEP-6: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Copy all the content of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table into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(created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in STEP-2) into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(created in STEP-5)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CAST(Id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as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INT),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ProductId,UserId,CAST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),CAST(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AS INT),CAST(Score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AS INT),FROM_UNIXTIME(CAST(Time AS BIGINT)) FROM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STEP-7: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STEP-6 will cause typecasting as per the data set.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DESCRIBE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id                    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string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string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                 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                 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3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STEP-8 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Create a table to capture American Federal holidays.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american_holidays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holiday_name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holiday_date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STRING)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ROW FORMAT DELIMITED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FIELDS TERMINATED BY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':';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LOAD DATA INPATH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/american_holiday_list.txt'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OVERWRITE INTO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american_holidays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549</TotalTime>
  <Words>618</Words>
  <Application>Microsoft Office PowerPoint</Application>
  <PresentationFormat>On-screen Show (4:3)</PresentationFormat>
  <Paragraphs>261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Amazon Fine Food Reviews</vt:lpstr>
      <vt:lpstr>Project Done By</vt:lpstr>
      <vt:lpstr>Project Introduction</vt:lpstr>
      <vt:lpstr>Dataset Description</vt:lpstr>
      <vt:lpstr>Technical Architecture</vt:lpstr>
      <vt:lpstr>Business Questions Answered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Errors Encountered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using telco dataset</dc:title>
  <dc:creator>Shubhro</dc:creator>
  <cp:lastModifiedBy>Shubhro</cp:lastModifiedBy>
  <cp:revision>78</cp:revision>
  <dcterms:created xsi:type="dcterms:W3CDTF">2018-01-06T07:00:44Z</dcterms:created>
  <dcterms:modified xsi:type="dcterms:W3CDTF">2018-01-06T19:37:24Z</dcterms:modified>
</cp:coreProperties>
</file>