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40FD285-3DD1-4324-B777-9B70A64946C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BDFFA-928F-7773-A1A2-AA17676A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D7632-E26F-D4D6-80EC-F6C04A0F6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19333" r="14667" b="22000"/>
          <a:stretch>
            <a:fillRect/>
          </a:stretch>
        </p:blipFill>
        <p:spPr>
          <a:xfrm>
            <a:off x="8754740" y="2519361"/>
            <a:ext cx="692728" cy="571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89ADE1-162C-E7FD-C257-44736A29E4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468" y="2524124"/>
            <a:ext cx="583086" cy="571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C4D649-1DE5-20BB-50CC-82C4EB0389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554" y="2524125"/>
            <a:ext cx="584015" cy="5762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AC0724-FF2E-09C3-E334-8311009CE5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8" b="8809"/>
          <a:stretch>
            <a:fillRect/>
          </a:stretch>
        </p:blipFill>
        <p:spPr>
          <a:xfrm>
            <a:off x="10621104" y="2519361"/>
            <a:ext cx="583087" cy="5782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BEAA75-E911-44FD-DE64-36F32016D9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9141" b="-5000"/>
          <a:stretch>
            <a:fillRect/>
          </a:stretch>
        </p:blipFill>
        <p:spPr>
          <a:xfrm>
            <a:off x="11204191" y="2524125"/>
            <a:ext cx="646471" cy="5905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44DA1D-D106-696B-A07B-D4C84ECE3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93" b="78667"/>
          <a:stretch>
            <a:fillRect/>
          </a:stretch>
        </p:blipFill>
        <p:spPr>
          <a:xfrm>
            <a:off x="154316" y="162120"/>
            <a:ext cx="8346602" cy="56373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DF131B6-557D-8486-0A20-E68E1A9E7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84" y="4157661"/>
            <a:ext cx="1557338" cy="155733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33A7072-F96F-65F8-762E-EC33104919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09" y="177656"/>
            <a:ext cx="1319213" cy="180017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660B2DC-5B5D-0511-323F-3FBB8935B5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7" y="3371849"/>
            <a:ext cx="1943100" cy="23431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EF8F25B-6B67-4786-6933-F7A0F7D736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7" y="177656"/>
            <a:ext cx="1557338" cy="1557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3897BC-4F49-6BB3-4880-69B1AC3F58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159" y="3537420"/>
            <a:ext cx="430855" cy="430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FB362-EAD7-A184-1BCE-391584A9CF9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39" y="3542184"/>
            <a:ext cx="430855" cy="4308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028CA0-1D9E-8793-856F-9F121D982C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41" y="3537421"/>
            <a:ext cx="430855" cy="430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7ABD5B-3AEF-E22C-DFCF-728D9CE287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00" y="3542184"/>
            <a:ext cx="430855" cy="430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F19783-B3E1-637F-8029-ADB9975A41A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760" y="3542184"/>
            <a:ext cx="430855" cy="4308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80663F-DF5E-20FB-345C-F17E14A5ED1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479" y="3544950"/>
            <a:ext cx="430855" cy="430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841B4D-7877-5A40-84B5-E4FDE812DD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9" y="3544952"/>
            <a:ext cx="430855" cy="4308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DCA32B-8247-2E03-5355-2ECFB292F2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738" y="3544951"/>
            <a:ext cx="430855" cy="4308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1D7DBA-25A0-9EE8-BD65-FBAC51C7774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91" y="2155489"/>
            <a:ext cx="460390" cy="4603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F2593D-B105-5B09-C9C6-BB452B0DD14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575" y="4791265"/>
            <a:ext cx="574061" cy="5740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DE6FAA-1DDD-840B-6B62-ED8959D96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6" y="1734994"/>
            <a:ext cx="634036" cy="63403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F7D6E1F-6992-3988-AA53-8BD184E31BC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52" y="4673269"/>
            <a:ext cx="773484" cy="7734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8D8029-E56E-7406-3884-0E9832F8898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93" y="520985"/>
            <a:ext cx="634036" cy="6340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E308AB-F006-141B-BD0E-5FAE3DAFB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91" y="2832482"/>
            <a:ext cx="469723" cy="4603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CA1C8E7-0CC2-946A-E575-DF049384A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2" y="646132"/>
            <a:ext cx="469723" cy="4603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A6EF986-ECCD-476E-2E4D-8FDFF42CE6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26" y="4673269"/>
            <a:ext cx="773484" cy="77348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EA4DAE0-FC34-12D7-6873-D288435264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52" y="520985"/>
            <a:ext cx="634037" cy="6340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E40F899-FA19-D779-693E-CC9F898FEF0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41" y="607807"/>
            <a:ext cx="818471" cy="460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11E9B99-0893-D1E8-4084-6E6EDBBEE28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41" y="4776485"/>
            <a:ext cx="1008093" cy="56705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D0B03EA-A127-8B9D-2400-8587FAFF3C7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" y="2725552"/>
            <a:ext cx="1008093" cy="5670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3200D07-48D5-1023-FBFF-32FEBB3430D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586" y="471448"/>
            <a:ext cx="733109" cy="733109"/>
          </a:xfrm>
          <a:prstGeom prst="rect">
            <a:avLst/>
          </a:prstGeom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2A8CCEFA-0299-5D86-551D-AF5FC5CC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0540" y="471447"/>
            <a:ext cx="2421794" cy="1263547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The </a:t>
            </a:r>
            <a:r>
              <a:rPr lang="en-US" sz="1600" b="1" dirty="0" err="1">
                <a:solidFill>
                  <a:schemeClr val="bg1"/>
                </a:solidFill>
              </a:rPr>
              <a:t>Pokédex</a:t>
            </a:r>
            <a:r>
              <a:rPr lang="en-US" sz="1600" b="1" dirty="0">
                <a:solidFill>
                  <a:schemeClr val="bg1"/>
                </a:solidFill>
              </a:rPr>
              <a:t> isn’t just a tool—it’s a record of friendship and adventure.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4" name="Title 52">
            <a:extLst>
              <a:ext uri="{FF2B5EF4-FFF2-40B4-BE49-F238E27FC236}">
                <a16:creationId xmlns:a16="http://schemas.microsoft.com/office/drawing/2014/main" id="{567E80EA-5FB4-3F94-3798-042E74021EBC}"/>
              </a:ext>
            </a:extLst>
          </p:cNvPr>
          <p:cNvSpPr txBox="1">
            <a:spLocks/>
          </p:cNvSpPr>
          <p:nvPr/>
        </p:nvSpPr>
        <p:spPr>
          <a:xfrm>
            <a:off x="9047074" y="4791266"/>
            <a:ext cx="2667406" cy="1701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/>
              <a:t>If you believe in your Pokémon, they’ll believe in you too!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1117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Pokédex isn’t just a tool—it’s a record of friendship and adventure.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Shubhrodeep</dc:creator>
  <cp:lastModifiedBy>Shubhrodeep Majumder</cp:lastModifiedBy>
  <cp:revision>7</cp:revision>
  <dcterms:created xsi:type="dcterms:W3CDTF">2025-06-30T11:48:28Z</dcterms:created>
  <dcterms:modified xsi:type="dcterms:W3CDTF">2025-06-30T21:34:21Z</dcterms:modified>
</cp:coreProperties>
</file>