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BD46-E28A-D412-7F74-4753AFAF0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11611-D46A-D0C2-7C9D-3F771479A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FA47-414C-24FC-8824-FB6DFE79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92611-3555-2CED-1DAC-4A677535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B0E5B-EF7F-82D0-602F-937014DC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4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2398-0724-18CF-582D-9D346F40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5B84D-799A-F7C3-F861-4D478FEF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C97C8-61BB-E15D-7E47-C8AD5585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23071-B264-AB30-88D6-B61849D3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F26D4-0E89-6507-FFA0-1C03A224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CAD50-42AA-4CFD-9AE7-C4CB45516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9F205-A587-C7A9-FE09-2934D8FFE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54FC0-85C3-18C6-F2EB-5A0B57BD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6C0E0-D00E-24DA-A087-F3B79AB8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9F84-222D-D9DE-F0CB-5266CDB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28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60EE-C15A-7DAC-49CD-94F4B015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1ACAF-8A30-E730-BC2B-6AC57EAB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34E1-F737-5E69-0709-41D99213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592A-CE8D-4C12-B751-A55336D5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F6FFB-3AE7-F753-1BD8-152346A0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03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6008-0D20-FD2A-C3C4-CBDF9306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0D0C7-82D8-C21F-9262-FCB8B03F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BDB20-E8E7-FAAF-69BB-189BA346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6C69-61F2-5646-E857-311C404C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5390-A498-077F-65A7-2CCC65A3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7BC3-21B0-D792-48A8-0E991F5B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EF35-97A3-9A54-D56E-4AA7BC893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978F7-A075-E405-EFB9-0DE566C5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44E71-D76B-52FA-55D7-66E860EE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50A39-98D2-A25C-FA1C-31975F01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3F41D-796F-97B7-D5AC-8721ECD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D4BA-8CBE-DA4E-FDFA-64FB65CA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F5456-F117-783B-E677-346E1E7D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CCE4E-4AFA-EBEB-5007-6A249026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C0D09-DF01-E3B0-B37E-0E2A52BE4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4253B-2877-EDB2-28C9-D6A6EA62A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C84AF-4C25-948B-1BFF-1150EA9A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BC4B3-58E6-D80B-652D-6F5DC521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1C4F0-A357-064A-D523-E347D388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9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491F-B784-2EE0-528C-92F1056F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407B4-6E46-8661-D262-D3227F3D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EB6F2-6136-A0C4-7C28-4F5AEA68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A9D16-E460-5BBB-52FD-6C7924DE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96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98392-FC15-E1AC-8280-51A8DE43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BABD9-6E1A-1F28-213B-859A5EA8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F9D00-E9B1-4352-EAF7-5276445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01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1F5F-34D6-51DB-08FD-C1955AA9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18A44-437F-C06D-63BA-6ED8230A2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03A2A-96FE-AE70-8D4A-593F676F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6ADFE-2DC9-E549-6850-377C6D15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DE900-BAC6-9AFC-EC33-8E50DD6E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1F0C-5E06-4228-D251-E5C75F8D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8C52-6AFA-823F-FD58-831EB419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734DC-9626-1C72-E920-8A7274389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EE5DC-CC4E-8D79-4BC5-A79CC0ACB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F4119-53F5-F32B-9C9E-5006D56C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6005E-E588-ECA4-2937-03ED838F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7FA9-BE73-BC87-DC63-9D24158A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4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36908-ABB1-18B4-7FF7-010C5FB6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ECA94-3BD1-93E4-C144-A622905B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C1D1D-3198-0F86-2FBC-5354B0E84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F22F-5451-EF49-0B1E-EB81629E3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7776F-9D5A-14BB-B981-C0AC22DF6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9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578D6C-C8F3-D2B3-404A-4896A51185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93F7E-BF3E-DCC2-2A9E-7A3B3B739EC5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7EDE4-94B9-15A6-08BE-DF493C9D16D3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KPI’S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7D991-9DF6-7A33-E18C-90E1E77EAC21}"/>
              </a:ext>
            </a:extLst>
          </p:cNvPr>
          <p:cNvSpPr txBox="1"/>
          <p:nvPr/>
        </p:nvSpPr>
        <p:spPr>
          <a:xfrm>
            <a:off x="129396" y="946416"/>
            <a:ext cx="10834778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Total Vehicles:</a:t>
            </a:r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Understand the overall landscape of electric vehicles, encompassing both BEVs and PHEVs, to assess the market's size and growth.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Battery Electric Vehicles (BEVs)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Plug-in Hybrid Electric Vehicles (PHEVs)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</a:p>
        </p:txBody>
      </p:sp>
    </p:spTree>
    <p:extLst>
      <p:ext uri="{BB962C8B-B14F-4D97-AF65-F5344CB8AC3E}">
        <p14:creationId xmlns:p14="http://schemas.microsoft.com/office/powerpoint/2010/main" val="53609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ECC6F1-07BC-EDFF-8508-3BF59DDFE5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D756A-EF0D-81C8-4F07-AAF27FD3AC90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3C67F-EDCE-AC68-1C2E-F9D42559361F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2E310-2011-BA88-A664-8C373A6FA9FF}"/>
              </a:ext>
            </a:extLst>
          </p:cNvPr>
          <p:cNvSpPr txBox="1"/>
          <p:nvPr/>
        </p:nvSpPr>
        <p:spPr>
          <a:xfrm>
            <a:off x="129396" y="1031228"/>
            <a:ext cx="108347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Vehicles by Model Year (From 2010 Onwards):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Line/ Area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State: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Map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showcase the geographical distribution of electric vehicles across different states, allowing for the identification of regions with higher adoption rates.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Top 10 Total Vehicles by Make: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Bar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Vehicles by CAFV Eligibility: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Pie Chart or Donut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Top 10 Total Vehicles by Model: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Tree map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3314815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383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Shubham Kumar</cp:lastModifiedBy>
  <cp:revision>8</cp:revision>
  <dcterms:created xsi:type="dcterms:W3CDTF">2024-02-05T09:30:29Z</dcterms:created>
  <dcterms:modified xsi:type="dcterms:W3CDTF">2025-06-29T19:39:08Z</dcterms:modified>
</cp:coreProperties>
</file>