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9033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Паттерн это шаблон или</a:t>
            </a:r>
            <a:r>
              <a:rPr lang="ru-RU" baseline="0" dirty="0" smtClean="0"/>
              <a:t> универсальное решения для определенного набора задач.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Паттерны проектирования это в свою очередь часто используемые архитектурные решения, с помощью которых можно писать удобные и </a:t>
            </a:r>
            <a:r>
              <a:rPr lang="ru-RU" baseline="0" smtClean="0"/>
              <a:t>гибкие приложения.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236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5bfe932d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5bfe932d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5bfe932d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5bfe932d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приложение-навигатор для путешественников. Оно должно показывать красивую и удобную карту, позволяющую с лёгкостью ориентироваться в незнакомом городе.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Одной из самых востребованных функций являлся поиск и прокладывание маршрутов.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Пребывая в неизвестном ему городе, пользователь должен иметь возможность указать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начальную точку и пункт назначения, а навигатор — проложит оптимальный путь.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Первая версия вашего навигатора могла прокладывать маршрут лишь по дорогам, поэтому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отлично подходила для путешествий на автомобиле. Но, очевидно, не все ездят в отпуск на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машине. Поэтому следующим шагом вы добавили в навигатор прокладывание пеших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маршрутов.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Через некоторое время выяснилось, что некоторые люди предпочитают ездить по городу на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общественном транспорте. Поэтому вы добавили и такую опцию прокладывания пути.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Но и это ещё не всё. В ближайшей перспективе вы хотели бы добавить прокладывание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маршрутов по велодорожкам. А в отдалённом будущем — интересные маршруты посещения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достопримечательностей. Если с популярностью навигатора не было никаких проблем, то техническая часть вызывала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вопросы и периодическую головную боль. С каждым новым алгоритмом код основного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класса навигатора увеличивался вдвое. В таком большом классе стало довольно трудно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ориентироваться.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Любое изменение алгоритмов поиска, будь то исправление багов или добавление нового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алгоритма, затрагивало основной класс. Это повышало риск сделать ошибку, случайно задев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остальной работающий код.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Кроме того, осложнялась командная работа с другими программистами, которых вы наняли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после успешного релиза навигатора. Ваши изменения нередко затрагивали один и тот же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код, создавая конфликты, которые требовали дополнительного времени на их разрешение.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62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5bfe932d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5bfe932d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Паттерн Стратегия предлагает определить семейство схожих алгоритмов, которые часто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изменяются или расширяются, и вынести их в собственные классы, называемые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стратегиями.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Вместо того, чтобы изначальный класс сам выполнял тот или иной алгоритм, он будет играть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роль контекста, ссылаясь на одну из стратегий и делегируя ей выполнение работы. Чтобы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сменить алгоритм, вам будет достаточно подставить в контекст другой объект-стратегию.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Важно, чтобы все стратегии имели общий интерфейс. Используя этот интерфейс, контекст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будет независимым от конкретных классов стратегий. С другой стороны, вы сможете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изменять и добавлять новые виды алгоритмов, не трогая код контекста.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В нашем примере каждый алгоритм поиска пути переедет в свой собственный класс. В этих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классах будет определён лишь один метод, принимающий в параметрах координаты начала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 конца пути, а возвращающий массив точек маршрута.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Хотя каждый класс будет прокладывать маршрут по-своему, для навигатора это не будет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иметь никакого значения, так как его работа заключается только в отрисовке маршрута.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Навигатору достаточно подать в стратегию данные о начале и конце маршрута, чтобы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получить массив точек маршрута в оговорённом формате.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Класс навигатора будет иметь метод для установки стратегии, позволяя изменять стратегию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поиска пути на лету. Такой метод пригодится клиентскому коду навигатора, например,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переключателям типов маршрутов в пользовательском интерфейсе.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09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5bfe932d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5bfe932d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1 Контекст хранит ссылку на объект конкретной стратегии, работая с ним через общий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интерфейс стратегий.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2 Стратегия определяет интерфейс, общий для всех вариаций алгоритма. Контекст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использует этот интерфейс для вызова алгоритма.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Для контекста неважно, какая именно вариация алгоритма будет выбрана, так как все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они имеют одинаковый интерфейс.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3 Конкретные стратегии реализуют различные вариации алгоритма.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4 Во время выполнения программы контекст получает вызовы от клиента и делегирует их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объекту конкретной стратегии.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5 Клиент должен создать объект конкретной стратегии и передать его в конструктор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контекста. Кроме этого, клиент должен иметь возможность заменить стратегию на лету,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используя сеттер. Благодаря этому, контекст не будет знать о том, какая именно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стратегия сейчас выбрана.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5bfe932d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5bfe932d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7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5bfe932d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5bfe932d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Паттерны проектирования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1: Стратегия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460950" y="769025"/>
            <a:ext cx="82221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Стратегия — это поведенческий паттерн проектирования, который определяет семейство схожих алгоритмов и помещает каждый из них в собственный класс, после чего алгоритмы можно взаимозаменять прямо во время исполнения программы.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388" y="2180225"/>
            <a:ext cx="4365229" cy="26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Возьмем в пример приложение-навигатор для путешественников. Где каждая новая опция затрагивали один и тот же код, создавая конфликты, которые требовали дополнительного времени на их разрешение.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00" y="2771900"/>
            <a:ext cx="39999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460950" y="769000"/>
            <a:ext cx="82221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Паттерн Стратегия предлагает определить семейство схожих алгоритмов, которые часто изменяются или расширяются, и вынести их в собственные классы, называемые стратегиями.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75" y="1847200"/>
            <a:ext cx="5580950" cy="31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3" y="750275"/>
            <a:ext cx="581977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Шаги реализации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460950" y="769000"/>
            <a:ext cx="8222100" cy="3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Определите алгоритм, который подвержен частым изменениям. Также подойдет алгоритм, имеющий несколько вариаций, которые выбираются во время выполнения программы.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Создайте интерфейс стратегий, описывающий этот алгоритм. Он должен быть общим для всех вариантов алгоритма.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Поместите вариации алгоритма в собственные классы, которые реализуют этот интерфейс.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классе контекста создайте поле для хранения ссылки на текущий объект-стратегию, а также метод для ее изменения. Убедитесь в том, что контекст работает с этим объектом только через общий интерфейс стратегий.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Клиенты контекста должны подавать в него соответствующий объект-стратегию, когда хотят, чтобы контекст вёл себя определённым образом.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и недостатки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ru">
                <a:solidFill>
                  <a:srgbClr val="38761D"/>
                </a:solidFill>
              </a:rPr>
              <a:t>Горячая замена алгоритмов на лету.</a:t>
            </a:r>
            <a:endParaRPr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ru">
                <a:solidFill>
                  <a:srgbClr val="38761D"/>
                </a:solidFill>
              </a:rPr>
              <a:t>Изолирует код и данные алгоритмов от остальных классов.</a:t>
            </a:r>
            <a:endParaRPr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ru">
                <a:solidFill>
                  <a:srgbClr val="38761D"/>
                </a:solidFill>
              </a:rPr>
              <a:t>Уход от наследования к делегированию.</a:t>
            </a:r>
            <a:endParaRPr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ru">
                <a:solidFill>
                  <a:srgbClr val="38761D"/>
                </a:solidFill>
              </a:rPr>
              <a:t>Реализует принцип открытости/закрытости.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ru">
                <a:solidFill>
                  <a:srgbClr val="990000"/>
                </a:solidFill>
              </a:rPr>
              <a:t>Усложняет программу за счёт дополнительных классов.</a:t>
            </a:r>
            <a:endParaRPr>
              <a:solidFill>
                <a:srgbClr val="99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●"/>
            </a:pPr>
            <a:r>
              <a:rPr lang="ru">
                <a:solidFill>
                  <a:srgbClr val="990000"/>
                </a:solidFill>
              </a:rPr>
              <a:t>Клиент должен знать, в чём состоит разница между стратегиями, чтобы выбрать подходящую.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893</Words>
  <Application>Microsoft Office PowerPoint</Application>
  <PresentationFormat>Экран (16:9)</PresentationFormat>
  <Paragraphs>81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Roboto</vt:lpstr>
      <vt:lpstr>Arial</vt:lpstr>
      <vt:lpstr>Material</vt:lpstr>
      <vt:lpstr>Паттерны проектирования</vt:lpstr>
      <vt:lpstr>Определение</vt:lpstr>
      <vt:lpstr>Проблема</vt:lpstr>
      <vt:lpstr>Решение</vt:lpstr>
      <vt:lpstr>Структура</vt:lpstr>
      <vt:lpstr>Шаги реализации</vt:lpstr>
      <vt:lpstr>Преимущества и недостатки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cp:lastModifiedBy>Котов Илья Вячеславович</cp:lastModifiedBy>
  <cp:revision>5</cp:revision>
  <dcterms:modified xsi:type="dcterms:W3CDTF">2022-09-17T06:36:15Z</dcterms:modified>
</cp:coreProperties>
</file>