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F4188-23B2-475D-ADE3-F8F30F9BB9D8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22761-D006-4D8E-BF8B-3B6A5919C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846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2761-D006-4D8E-BF8B-3B6A5919C80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49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594A-046C-4C9C-BED4-84D1DE289E25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8195-18C1-4DBC-AA25-2E7346F84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08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594A-046C-4C9C-BED4-84D1DE289E25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8195-18C1-4DBC-AA25-2E7346F84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58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594A-046C-4C9C-BED4-84D1DE289E25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8195-18C1-4DBC-AA25-2E7346F84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47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594A-046C-4C9C-BED4-84D1DE289E25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8195-18C1-4DBC-AA25-2E7346F84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60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594A-046C-4C9C-BED4-84D1DE289E25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8195-18C1-4DBC-AA25-2E7346F84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64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594A-046C-4C9C-BED4-84D1DE289E25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8195-18C1-4DBC-AA25-2E7346F84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78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594A-046C-4C9C-BED4-84D1DE289E25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8195-18C1-4DBC-AA25-2E7346F84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7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594A-046C-4C9C-BED4-84D1DE289E25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8195-18C1-4DBC-AA25-2E7346F84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4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594A-046C-4C9C-BED4-84D1DE289E25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8195-18C1-4DBC-AA25-2E7346F84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13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594A-046C-4C9C-BED4-84D1DE289E25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8195-18C1-4DBC-AA25-2E7346F84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19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594A-046C-4C9C-BED4-84D1DE289E25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8195-18C1-4DBC-AA25-2E7346F84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73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B594A-046C-4C9C-BED4-84D1DE289E25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8195-18C1-4DBC-AA25-2E7346F84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16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Паттерны проектирования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</a:t>
            </a:r>
            <a:r>
              <a:rPr lang="ru-RU" dirty="0" smtClean="0"/>
              <a:t> </a:t>
            </a:r>
            <a:r>
              <a:rPr lang="en-US" dirty="0" smtClean="0"/>
              <a:t>5</a:t>
            </a:r>
            <a:r>
              <a:rPr lang="ru-RU" dirty="0" smtClean="0"/>
              <a:t>. Команда (</a:t>
            </a:r>
            <a:r>
              <a:rPr lang="en-US" dirty="0" smtClean="0"/>
              <a:t>Command</a:t>
            </a:r>
            <a:r>
              <a:rPr lang="ru-RU" dirty="0" smtClean="0"/>
              <a:t>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02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команда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Команда</a:t>
            </a:r>
            <a:r>
              <a:rPr lang="ru-RU" dirty="0"/>
              <a:t> — это поведенческий паттерн проектирования, который превращает запросы в объекты, позволяя передавать их как аргументы при вызове методов, ставить запросы в очередь, </a:t>
            </a:r>
            <a:r>
              <a:rPr lang="ru-RU" dirty="0" err="1"/>
              <a:t>логировать</a:t>
            </a:r>
            <a:r>
              <a:rPr lang="ru-RU" dirty="0"/>
              <a:t> их, а также поддерживать отмену операций</a:t>
            </a:r>
            <a:r>
              <a:rPr lang="ru-RU" dirty="0" smtClean="0"/>
              <a:t>.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161549"/>
            <a:ext cx="5040560" cy="31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 Структура</a:t>
            </a:r>
          </a:p>
        </p:txBody>
      </p:sp>
      <p:pic>
        <p:nvPicPr>
          <p:cNvPr id="2052" name="Picture 4" descr="Структура классов паттерна Команд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556" y="2592795"/>
            <a:ext cx="4728567" cy="277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82" y="1268760"/>
            <a:ext cx="5134692" cy="117173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818" y="1268760"/>
            <a:ext cx="2600688" cy="140989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123" y="2561923"/>
            <a:ext cx="2513389" cy="42035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9712" y="5481026"/>
            <a:ext cx="4753638" cy="117173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025" y="2924944"/>
            <a:ext cx="1695687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0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Шаги </a:t>
            </a:r>
            <a:r>
              <a:rPr lang="ru-RU" b="1" dirty="0" smtClean="0"/>
              <a:t>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Создайте общий интерфейс команд и определите в нём метод запуска.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Один за другим создайте классы конкретных команд. В каждом классе должно быть поле для хранения ссылки на один или несколько объектов-получателей, которым команда будет перенаправлять основную работу.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Кроме этого, команда должна иметь поля для хранения параметров, которые нужны при вызове методов получателя. Значения всех этих полей команда должна получать через конструктор.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И, наконец, реализуйте основной метод команды, вызывая в нём те или иные методы получателя.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Добавьте в классы отправителей поля для хранения команд. Обычно объекты-отправители принимают готовые объекты команд извне — через конструктор либо через сеттер поля команды.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Измените основной код отправителей так, чтобы они делегировали выполнение действия команде.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Порядок инициализации объектов должен выглядеть так:</a:t>
            </a:r>
          </a:p>
          <a:p>
            <a:pPr marL="685800" lvl="1" indent="-342900">
              <a:buFont typeface="+mj-lt"/>
              <a:buAutoNum type="arabicPeriod"/>
            </a:pPr>
            <a:r>
              <a:rPr lang="ru-RU" dirty="0"/>
              <a:t>Создаём объекты получателей.</a:t>
            </a:r>
          </a:p>
          <a:p>
            <a:pPr marL="685800" lvl="1" indent="-342900">
              <a:buFont typeface="+mj-lt"/>
              <a:buAutoNum type="arabicPeriod"/>
            </a:pPr>
            <a:r>
              <a:rPr lang="ru-RU" dirty="0"/>
              <a:t>Создаём объекты команд, связав их с получателями.</a:t>
            </a:r>
          </a:p>
          <a:p>
            <a:pPr marL="685800" lvl="1" indent="-342900">
              <a:buFont typeface="+mj-lt"/>
              <a:buAutoNum type="arabicPeriod"/>
            </a:pPr>
            <a:r>
              <a:rPr lang="ru-RU" dirty="0"/>
              <a:t>Создаём объекты отправителей, связав их с командами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57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Преимущества и </a:t>
            </a:r>
            <a:r>
              <a:rPr lang="ru-RU" b="1" dirty="0" smtClean="0"/>
              <a:t>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2000" dirty="0"/>
              <a:t>Убирает прямую зависимость между объектами, вызывающими операции, и объектами, которые их непосредственно выполняют.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/>
              <a:t> Позволяет реализовать простую отмену и повтор операций.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/>
              <a:t> Позволяет реализовать отложенный запуск операций.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/>
              <a:t> Позволяет собирать сложные команды из простых.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/>
              <a:t> Реализует </a:t>
            </a:r>
            <a:r>
              <a:rPr lang="ru-RU" sz="2000" i="1" dirty="0"/>
              <a:t>принцип открытости/закрытости</a:t>
            </a:r>
            <a:r>
              <a:rPr lang="ru-RU" sz="2000" dirty="0" smtClean="0"/>
              <a:t>.</a:t>
            </a:r>
          </a:p>
          <a:p>
            <a:pPr>
              <a:buFont typeface="Calibri" panose="020F0502020204030204" pitchFamily="34" charset="0"/>
              <a:buChar char="×"/>
            </a:pPr>
            <a:r>
              <a:rPr lang="ru-RU" sz="2000" dirty="0"/>
              <a:t>Усложняет код программы из-за введения множества дополнительных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345715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2998</TotalTime>
  <Words>138</Words>
  <Application>Microsoft Office PowerPoint</Application>
  <PresentationFormat>Экран (4:3)</PresentationFormat>
  <Paragraphs>24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Тема Office</vt:lpstr>
      <vt:lpstr>Паттерны проектирования</vt:lpstr>
      <vt:lpstr>Паттерн команда</vt:lpstr>
      <vt:lpstr> Структура</vt:lpstr>
      <vt:lpstr>Шаги реализации</vt:lpstr>
      <vt:lpstr>Преимущества и недостатки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Georgiy</dc:creator>
  <cp:lastModifiedBy>Котов Илья Вячеславович</cp:lastModifiedBy>
  <cp:revision>18</cp:revision>
  <dcterms:created xsi:type="dcterms:W3CDTF">2012-01-22T13:11:56Z</dcterms:created>
  <dcterms:modified xsi:type="dcterms:W3CDTF">2022-03-22T09:50:08Z</dcterms:modified>
</cp:coreProperties>
</file>