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7AA2-0CEA-949B-6F37-BE2D49E08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B1037-250D-D027-2FFC-27F55CF53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04E6-A6AB-CA47-46FD-701F2ADD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AEC5-1CEC-77A7-3424-0985A00B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7AD7-DC64-3089-5847-E8BB527F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041B-EA65-2E18-2A5B-786FADF9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F5F17-DACE-2647-CA1B-63788A851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1D5B-7714-4F00-864E-14CD522F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04135-C8B6-A00B-2818-FDEFF97A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17E4-1F83-CC5C-ADDA-1C4F6C3D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36386-2B55-EDCF-1E80-01BC64722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6EDAA-1F6C-312A-F89D-ADCF7793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4727-F95C-6122-C30A-76C1C936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B7CD-80AF-3CD9-E958-9F8059D9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3F69-AA1F-71E4-2889-44E5451D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1447-C334-0398-108E-7ED880A5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BE34-9E5C-9067-007E-C2CC060A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8AA8-7D56-F03F-F1BE-C4BB0F8A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C7C9-C787-349C-D1E9-9DBF246F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A46BD-EB15-E144-14A0-544983AE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4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3877-850B-055F-9D06-80879FF3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CB9FE-F27A-C305-7ECA-6438E3BE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86D1-7549-19C2-ED60-8B58C32C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4EC5-48C9-D716-8949-8F06DE4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19B4-6DD9-13B6-DB87-942FB095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E51-E3E9-B50A-3767-DACF7DB0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9000-E5FC-692D-30B3-F1D759513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7E0A5-60BF-77E4-14D3-D8C5ECC9E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8EF8C-69BD-1CC0-9A04-D4FD35AE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DF577-9B2E-FA30-D5E7-E23554D9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AD788-8DFC-3004-4032-9D04CBA7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AB9D-59D3-67B3-8701-B5B851DC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39EE-0C3F-20AE-009E-891B2565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C688-FF0A-8A41-5395-CD3C0FB7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A2B05-400D-611A-E3C3-4A34AA479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88683-1013-21DA-E5DA-69B2EA54A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1BD27-C747-3DA8-7621-DDF4ECF3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35216-3F4D-6A28-C734-56573695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0BF54-5A15-167B-2275-E52E4FD6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8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DE22-30FE-2C95-1DFD-3B7B7D06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8ABB0-0C57-1C41-4387-670A3417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5550B-2297-5B1C-7D33-3F605F83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168DD-5754-C119-550F-DC7C3F51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9D942-3AF1-B30E-9ECC-143B2DAE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2EB35-DCF4-81A3-4AEB-DF5C90F0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49E02-91AD-93A2-5F37-EA963BF0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417D-6612-81C7-9BF1-891F514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9B20-E62C-5936-FDDD-61C57154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3755C-223C-06B7-181D-F5D4B5A9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EF6D-9551-B493-8354-3548C0FB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8052-5489-4DCB-2D8D-AD3768D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EF091-D0EE-83B5-877C-09CC6206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3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DE19-8557-EFFA-D58F-51C7B5D9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CE606-113F-24DC-6C60-3FBE1C94F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4A626-CAE3-005F-7FA1-2C1B14EF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BC570-8072-FC1F-8EA7-ABEA8EB2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F2D1-58D2-9351-395C-D87B2FD5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1A46C-5817-C2CF-F4E7-FB7287EB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1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3917F-C041-8E58-D855-A7D0DA75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04FD-02BC-1783-2A21-A88FC9F0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6402-35FB-097C-B1DA-E353EEB92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BB2F-BFE2-4F18-8DB9-AADB4572D630}" type="datetimeFigureOut">
              <a:rPr lang="en-US" smtClean="0"/>
              <a:t>31-Oct-23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B8BB-FC31-A061-733B-5E96D7909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B39C-57DE-A159-0F45-26E55211B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70F0-6897-4A7B-B4A3-3F4C7448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F0AAD-4A1E-774F-F877-2E7C564B14EE}"/>
              </a:ext>
            </a:extLst>
          </p:cNvPr>
          <p:cNvSpPr/>
          <p:nvPr/>
        </p:nvSpPr>
        <p:spPr>
          <a:xfrm>
            <a:off x="0" y="0"/>
            <a:ext cx="372862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wearing a head scarf&#10;&#10;Description automatically generated">
            <a:extLst>
              <a:ext uri="{FF2B5EF4-FFF2-40B4-BE49-F238E27FC236}">
                <a16:creationId xmlns:a16="http://schemas.microsoft.com/office/drawing/2014/main" id="{E2FFFD12-CAE3-DB72-38CA-6F6D80E45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" b="24013"/>
          <a:stretch/>
        </p:blipFill>
        <p:spPr>
          <a:xfrm>
            <a:off x="491678" y="320704"/>
            <a:ext cx="2745263" cy="2805345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9CF5B7-6FCD-4F61-CC1D-BB2E4F328204}"/>
              </a:ext>
            </a:extLst>
          </p:cNvPr>
          <p:cNvSpPr txBox="1"/>
          <p:nvPr/>
        </p:nvSpPr>
        <p:spPr>
          <a:xfrm>
            <a:off x="217501" y="3429000"/>
            <a:ext cx="329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TAZRINA AKTER SHUBRA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EDF466-0BF3-9098-8003-77A3671234BB}"/>
              </a:ext>
            </a:extLst>
          </p:cNvPr>
          <p:cNvGrpSpPr/>
          <p:nvPr/>
        </p:nvGrpSpPr>
        <p:grpSpPr>
          <a:xfrm>
            <a:off x="491678" y="4132061"/>
            <a:ext cx="2388927" cy="1329297"/>
            <a:chOff x="1341479" y="884619"/>
            <a:chExt cx="2221872" cy="110929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172CC-3BCB-D0C1-F9C5-9DF38470DB46}"/>
                </a:ext>
              </a:extLst>
            </p:cNvPr>
            <p:cNvGrpSpPr/>
            <p:nvPr/>
          </p:nvGrpSpPr>
          <p:grpSpPr>
            <a:xfrm>
              <a:off x="1676466" y="884619"/>
              <a:ext cx="1886885" cy="1109297"/>
              <a:chOff x="142660" y="886839"/>
              <a:chExt cx="1886885" cy="110929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943D2B-7290-441F-944B-A0BA57A3B15D}"/>
                  </a:ext>
                </a:extLst>
              </p:cNvPr>
              <p:cNvSpPr/>
              <p:nvPr/>
            </p:nvSpPr>
            <p:spPr>
              <a:xfrm>
                <a:off x="142660" y="1657858"/>
                <a:ext cx="1273652" cy="33827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317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Road-1, Sector-10</a:t>
                </a:r>
              </a:p>
              <a:p>
                <a:pPr algn="l"/>
                <a:r>
                  <a:rPr lang="en-US" sz="1317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Uttara, Dhaka-1230</a:t>
                </a:r>
                <a:endParaRPr lang="fr-FR" sz="1317" dirty="0">
                  <a:solidFill>
                    <a:schemeClr val="bg1"/>
                  </a:solidFill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1B33BD-CFD4-CBFB-D1E4-DFE29C786302}"/>
                  </a:ext>
                </a:extLst>
              </p:cNvPr>
              <p:cNvSpPr/>
              <p:nvPr/>
            </p:nvSpPr>
            <p:spPr>
              <a:xfrm>
                <a:off x="175274" y="886839"/>
                <a:ext cx="1188254" cy="16914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17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  <a:r>
                  <a:rPr lang="en-US" sz="1317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8801409-213022 </a:t>
                </a:r>
                <a:endParaRPr lang="fr-FR" sz="1317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B863A7-7D2D-2767-E228-BB934263E150}"/>
                  </a:ext>
                </a:extLst>
              </p:cNvPr>
              <p:cNvSpPr/>
              <p:nvPr/>
            </p:nvSpPr>
            <p:spPr>
              <a:xfrm>
                <a:off x="175274" y="1278703"/>
                <a:ext cx="1854271" cy="16914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17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smtazrinashubra@gmail.com</a:t>
                </a:r>
                <a:endParaRPr lang="fr-FR" sz="1317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0" name="شكل حر 78">
              <a:extLst>
                <a:ext uri="{FF2B5EF4-FFF2-40B4-BE49-F238E27FC236}">
                  <a16:creationId xmlns:a16="http://schemas.microsoft.com/office/drawing/2014/main" id="{80BEB037-29D0-8997-F16F-D5CC9632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711036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023" tIns="43011" rIns="86023" bIns="43011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317">
                <a:solidFill>
                  <a:schemeClr val="bg1"/>
                </a:solidFill>
              </a:endParaRPr>
            </a:p>
          </p:txBody>
        </p:sp>
        <p:sp>
          <p:nvSpPr>
            <p:cNvPr id="11" name="شكل حر 85">
              <a:extLst>
                <a:ext uri="{FF2B5EF4-FFF2-40B4-BE49-F238E27FC236}">
                  <a16:creationId xmlns:a16="http://schemas.microsoft.com/office/drawing/2014/main" id="{A4D3F339-DAFB-BF22-149C-8188EDD51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93498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023" tIns="43011" rIns="86023" bIns="43011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317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E1E53B2-576C-255A-0E8F-BCDBE53D0E17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1317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 Box 5">
            <a:extLst>
              <a:ext uri="{FF2B5EF4-FFF2-40B4-BE49-F238E27FC236}">
                <a16:creationId xmlns:a16="http://schemas.microsoft.com/office/drawing/2014/main" id="{496FF47A-C0AB-393E-4F5C-88190CB3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859" y="1524012"/>
            <a:ext cx="7371880" cy="398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006" tIns="39003" rIns="78006" bIns="39003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5400" b="1" dirty="0">
                <a:solidFill>
                  <a:srgbClr val="53838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PROFILE</a:t>
            </a:r>
            <a:endParaRPr lang="en-US" sz="48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am a hardworking and ambitious individual with a great passion for the Accounting. I am currently in my second year of studying BBA on Accounting at Independent University, Bangladesh. I have excellent communication skills, enabling me to effectively communicate with a wide range of people. I am seeing a part-time position in the industry in which I can put into practice my knowledge and experience, ultimately benefiting the operations of the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organisation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that I work for.</a:t>
            </a:r>
            <a:endParaRPr lang="fr-FR" sz="2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F0AAD-4A1E-774F-F877-2E7C564B14EE}"/>
              </a:ext>
            </a:extLst>
          </p:cNvPr>
          <p:cNvSpPr/>
          <p:nvPr/>
        </p:nvSpPr>
        <p:spPr>
          <a:xfrm>
            <a:off x="1" y="0"/>
            <a:ext cx="79899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EBA93-279C-D21B-E4AF-49FFA3403813}"/>
              </a:ext>
            </a:extLst>
          </p:cNvPr>
          <p:cNvSpPr txBox="1"/>
          <p:nvPr/>
        </p:nvSpPr>
        <p:spPr>
          <a:xfrm>
            <a:off x="1384916" y="248574"/>
            <a:ext cx="3977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011E9-8C3E-76D3-FD96-51282D27F854}"/>
              </a:ext>
            </a:extLst>
          </p:cNvPr>
          <p:cNvSpPr txBox="1"/>
          <p:nvPr/>
        </p:nvSpPr>
        <p:spPr>
          <a:xfrm>
            <a:off x="1683798" y="1664645"/>
            <a:ext cx="882440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ACCOUNTANT</a:t>
            </a:r>
          </a:p>
          <a:p>
            <a:r>
              <a:rPr lang="en-US" sz="2400" dirty="0" err="1"/>
              <a:t>Snigdho</a:t>
            </a:r>
            <a:r>
              <a:rPr lang="en-US" sz="2400" dirty="0"/>
              <a:t> Fashion House | Dhaka, Bangladesh</a:t>
            </a:r>
          </a:p>
          <a:p>
            <a:r>
              <a:rPr lang="en-US" sz="2400" dirty="0"/>
              <a:t>January 2021 – March 2022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an accountant I helped to make financial decisions by collecting, tacking and correcting the company’s finances.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Prepared quarterly tax returns and reviewed submitted documentation with auditors.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Accurately performed daily cash functions, including A/P and A/R tracking, budgeting, payroll transactions, expense management and various reconciliations.</a:t>
            </a:r>
          </a:p>
        </p:txBody>
      </p:sp>
    </p:spTree>
    <p:extLst>
      <p:ext uri="{BB962C8B-B14F-4D97-AF65-F5344CB8AC3E}">
        <p14:creationId xmlns:p14="http://schemas.microsoft.com/office/powerpoint/2010/main" val="20343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F0AAD-4A1E-774F-F877-2E7C564B14EE}"/>
              </a:ext>
            </a:extLst>
          </p:cNvPr>
          <p:cNvSpPr/>
          <p:nvPr/>
        </p:nvSpPr>
        <p:spPr>
          <a:xfrm>
            <a:off x="1" y="0"/>
            <a:ext cx="79899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EBA93-279C-D21B-E4AF-49FFA3403813}"/>
              </a:ext>
            </a:extLst>
          </p:cNvPr>
          <p:cNvSpPr txBox="1"/>
          <p:nvPr/>
        </p:nvSpPr>
        <p:spPr>
          <a:xfrm>
            <a:off x="1384916" y="248574"/>
            <a:ext cx="776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ACADEMIC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011E9-8C3E-76D3-FD96-51282D27F854}"/>
              </a:ext>
            </a:extLst>
          </p:cNvPr>
          <p:cNvSpPr txBox="1"/>
          <p:nvPr/>
        </p:nvSpPr>
        <p:spPr>
          <a:xfrm>
            <a:off x="1683798" y="1540357"/>
            <a:ext cx="88244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Bachelor of Business Administration</a:t>
            </a:r>
          </a:p>
          <a:p>
            <a:r>
              <a:rPr lang="en-US" sz="2400" dirty="0"/>
              <a:t>Independent University, Bangladesh (IUB)</a:t>
            </a:r>
          </a:p>
          <a:p>
            <a:r>
              <a:rPr lang="en-US" sz="2400" dirty="0"/>
              <a:t>January 2022 – Present</a:t>
            </a:r>
          </a:p>
          <a:p>
            <a:endParaRPr lang="en-US" sz="2400" dirty="0"/>
          </a:p>
          <a:p>
            <a:r>
              <a:rPr lang="en-US" sz="2800" b="1" dirty="0"/>
              <a:t>HSC on Business Studies</a:t>
            </a:r>
          </a:p>
          <a:p>
            <a:r>
              <a:rPr lang="en-US" sz="2400" dirty="0"/>
              <a:t>Milestone College</a:t>
            </a:r>
          </a:p>
          <a:p>
            <a:r>
              <a:rPr lang="en-US" sz="2400" dirty="0"/>
              <a:t>July 2018 – September 2020</a:t>
            </a:r>
          </a:p>
          <a:p>
            <a:endParaRPr lang="en-US" sz="2400" dirty="0"/>
          </a:p>
          <a:p>
            <a:r>
              <a:rPr lang="en-US" sz="2800" b="1" dirty="0"/>
              <a:t>SSC on Business Studies</a:t>
            </a:r>
          </a:p>
          <a:p>
            <a:r>
              <a:rPr lang="en-US" sz="2400" dirty="0"/>
              <a:t>Milestone College</a:t>
            </a:r>
          </a:p>
          <a:p>
            <a:r>
              <a:rPr lang="en-US" sz="2400" dirty="0"/>
              <a:t>January 2016 – April 2018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6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F0AAD-4A1E-774F-F877-2E7C564B14EE}"/>
              </a:ext>
            </a:extLst>
          </p:cNvPr>
          <p:cNvSpPr/>
          <p:nvPr/>
        </p:nvSpPr>
        <p:spPr>
          <a:xfrm>
            <a:off x="1" y="0"/>
            <a:ext cx="79899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EBA93-279C-D21B-E4AF-49FFA3403813}"/>
              </a:ext>
            </a:extLst>
          </p:cNvPr>
          <p:cNvSpPr txBox="1"/>
          <p:nvPr/>
        </p:nvSpPr>
        <p:spPr>
          <a:xfrm>
            <a:off x="1384916" y="248574"/>
            <a:ext cx="776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SKILLS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011E9-8C3E-76D3-FD96-51282D27F854}"/>
              </a:ext>
            </a:extLst>
          </p:cNvPr>
          <p:cNvSpPr txBox="1"/>
          <p:nvPr/>
        </p:nvSpPr>
        <p:spPr>
          <a:xfrm>
            <a:off x="1683798" y="2167116"/>
            <a:ext cx="882440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Microsoft Word, </a:t>
            </a:r>
            <a:r>
              <a:rPr lang="en-US" sz="2800" dirty="0" err="1"/>
              <a:t>Powerpoint</a:t>
            </a:r>
            <a:r>
              <a:rPr lang="en-US" sz="2800" dirty="0"/>
              <a:t>,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Teamwork and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Goal and Conversion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Written and Verbal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F0AAD-4A1E-774F-F877-2E7C564B14EE}"/>
              </a:ext>
            </a:extLst>
          </p:cNvPr>
          <p:cNvSpPr/>
          <p:nvPr/>
        </p:nvSpPr>
        <p:spPr>
          <a:xfrm>
            <a:off x="1" y="0"/>
            <a:ext cx="79899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EBA93-279C-D21B-E4AF-49FFA3403813}"/>
              </a:ext>
            </a:extLst>
          </p:cNvPr>
          <p:cNvSpPr txBox="1"/>
          <p:nvPr/>
        </p:nvSpPr>
        <p:spPr>
          <a:xfrm>
            <a:off x="1384916" y="248574"/>
            <a:ext cx="776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9999"/>
                </a:solidFill>
              </a:rPr>
              <a:t>HOBBIES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011E9-8C3E-76D3-FD96-51282D27F854}"/>
              </a:ext>
            </a:extLst>
          </p:cNvPr>
          <p:cNvSpPr txBox="1"/>
          <p:nvPr/>
        </p:nvSpPr>
        <p:spPr>
          <a:xfrm>
            <a:off x="1683798" y="2736502"/>
            <a:ext cx="88244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Art and Drawing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Gardening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Collecting Stones</a:t>
            </a:r>
          </a:p>
        </p:txBody>
      </p:sp>
    </p:spTree>
    <p:extLst>
      <p:ext uri="{BB962C8B-B14F-4D97-AF65-F5344CB8AC3E}">
        <p14:creationId xmlns:p14="http://schemas.microsoft.com/office/powerpoint/2010/main" val="248494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