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6" r:id="rId6"/>
    <p:sldId id="256" r:id="rId7"/>
    <p:sldId id="268" r:id="rId8"/>
    <p:sldId id="269" r:id="rId9"/>
    <p:sldId id="265" r:id="rId10"/>
    <p:sldId id="280" r:id="rId11"/>
    <p:sldId id="279" r:id="rId12"/>
    <p:sldId id="281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66F0"/>
    <a:srgbClr val="D07FF5"/>
    <a:srgbClr val="CFA6E8"/>
    <a:srgbClr val="F9D3F4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" y="2753360"/>
            <a:ext cx="9845438" cy="133096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algn="ctr"/>
            <a:r>
              <a:rPr lang="en-US" dirty="0"/>
              <a:t>Project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7626" y="4395009"/>
            <a:ext cx="9613860" cy="170401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Contributors</a:t>
            </a:r>
            <a:r>
              <a:rPr lang="en-US" sz="2400" dirty="0"/>
              <a:t>: Priyanka </a:t>
            </a:r>
            <a:r>
              <a:rPr lang="en-US" sz="2400" dirty="0" err="1"/>
              <a:t>Pattnaik</a:t>
            </a:r>
            <a:r>
              <a:rPr lang="en-US" sz="2400" dirty="0"/>
              <a:t> (160301120001)</a:t>
            </a:r>
          </a:p>
          <a:p>
            <a:r>
              <a:rPr lang="en-US" sz="2400" dirty="0"/>
              <a:t>Dhruba Ghosh      (160301120010)</a:t>
            </a:r>
          </a:p>
          <a:p>
            <a:r>
              <a:rPr lang="en-US" sz="2400" dirty="0" err="1"/>
              <a:t>Shubrat</a:t>
            </a:r>
            <a:r>
              <a:rPr lang="en-US" sz="2400" dirty="0"/>
              <a:t> </a:t>
            </a:r>
            <a:r>
              <a:rPr lang="en-US" sz="2400" dirty="0" err="1"/>
              <a:t>Saha</a:t>
            </a:r>
            <a:r>
              <a:rPr lang="en-US" sz="2400" dirty="0"/>
              <a:t>       (160301120013)</a:t>
            </a:r>
          </a:p>
          <a:p>
            <a:endParaRPr lang="en-US" sz="2400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85C22FF-42B8-4A85-8DCC-222F815B89D0}"/>
              </a:ext>
            </a:extLst>
          </p:cNvPr>
          <p:cNvSpPr txBox="1">
            <a:spLocks/>
          </p:cNvSpPr>
          <p:nvPr/>
        </p:nvSpPr>
        <p:spPr>
          <a:xfrm>
            <a:off x="440240" y="338666"/>
            <a:ext cx="5981437" cy="751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Project Guide</a:t>
            </a:r>
            <a:r>
              <a:rPr lang="en-US" sz="2400" dirty="0"/>
              <a:t>: Prof. </a:t>
            </a:r>
            <a:r>
              <a:rPr lang="en-US" sz="2400" dirty="0" err="1"/>
              <a:t>Manoj</a:t>
            </a:r>
            <a:r>
              <a:rPr lang="en-US" sz="2400" dirty="0"/>
              <a:t> Kumar Behera</a:t>
            </a:r>
          </a:p>
          <a:p>
            <a:pPr algn="l"/>
            <a:r>
              <a:rPr lang="en-US" sz="2400" dirty="0"/>
              <a:t>Assistant Professor, Dept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5731F9-6EEA-44F6-8F66-76A76E8BB8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8" t="7905" b="3283"/>
          <a:stretch/>
        </p:blipFill>
        <p:spPr bwMode="auto">
          <a:xfrm>
            <a:off x="9241" y="2"/>
            <a:ext cx="12182759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716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98210-9A97-4719-8BBE-169D234E0A4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7794" b="3308"/>
          <a:stretch/>
        </p:blipFill>
        <p:spPr bwMode="auto">
          <a:xfrm>
            <a:off x="9237" y="1"/>
            <a:ext cx="12182763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22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12CE1-7829-468A-AFEA-8C9DE787981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t="8076" b="3467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9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31108-F74B-4E3A-BD59-48CEE8B8901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1" t="7880" b="3447"/>
          <a:stretch/>
        </p:blipFill>
        <p:spPr bwMode="auto">
          <a:xfrm>
            <a:off x="-18474" y="1"/>
            <a:ext cx="12210474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7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F488E8-AB8B-4F17-899F-992437DAE64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t="7877" b="307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85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19F78C-9BF4-45D8-9830-284A4E622A8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1" b="6236"/>
          <a:stretch/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4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90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624120"/>
            <a:ext cx="9333920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Bridging the gap between Workflows, Timely Delivery and insights generation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Maintaining transparent transactions automatically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Accurate and timely reporting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360 degree view of work status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 secured storage to save data generated by run time task flows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Flexible Work Flow Monitoring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Scalability in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026160" y="407134"/>
            <a:ext cx="10170160" cy="3830735"/>
            <a:chOff x="875434" y="557856"/>
            <a:chExt cx="10170160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660" y="111189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2373" y="2272357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648" y="341694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898" y="229934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875434" y="741340"/>
              <a:ext cx="188435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Database Design &amp; Implementation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Design REST APIs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Cloud Deployment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64991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LAMP Server Setup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Major Tasks Focused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sp>
        <p:nvSpPr>
          <p:cNvPr id="58" name="Freeform 129">
            <a:extLst>
              <a:ext uri="{FF2B5EF4-FFF2-40B4-BE49-F238E27FC236}">
                <a16:creationId xmlns:a16="http://schemas.microsoft.com/office/drawing/2014/main" id="{0F701EE7-7686-4C7D-9797-F21D1AC2E635}"/>
              </a:ext>
            </a:extLst>
          </p:cNvPr>
          <p:cNvSpPr>
            <a:spLocks noEditPoints="1"/>
          </p:cNvSpPr>
          <p:nvPr/>
        </p:nvSpPr>
        <p:spPr bwMode="auto">
          <a:xfrm>
            <a:off x="3257752" y="665163"/>
            <a:ext cx="473075" cy="484188"/>
          </a:xfrm>
          <a:custGeom>
            <a:avLst/>
            <a:gdLst>
              <a:gd name="T0" fmla="*/ 332526 w 574"/>
              <a:gd name="T1" fmla="*/ 0 h 581"/>
              <a:gd name="T2" fmla="*/ 192602 w 574"/>
              <a:gd name="T3" fmla="*/ 52591 h 581"/>
              <a:gd name="T4" fmla="*/ 139924 w 574"/>
              <a:gd name="T5" fmla="*/ 171964 h 581"/>
              <a:gd name="T6" fmla="*/ 0 w 574"/>
              <a:gd name="T7" fmla="*/ 223720 h 581"/>
              <a:gd name="T8" fmla="*/ 42800 w 574"/>
              <a:gd name="T9" fmla="*/ 471649 h 581"/>
              <a:gd name="T10" fmla="*/ 237048 w 574"/>
              <a:gd name="T11" fmla="*/ 471649 h 581"/>
              <a:gd name="T12" fmla="*/ 279848 w 574"/>
              <a:gd name="T13" fmla="*/ 389841 h 581"/>
              <a:gd name="T14" fmla="*/ 429650 w 574"/>
              <a:gd name="T15" fmla="*/ 379823 h 581"/>
              <a:gd name="T16" fmla="*/ 472450 w 574"/>
              <a:gd name="T17" fmla="*/ 52591 h 581"/>
              <a:gd name="T18" fmla="*/ 460927 w 574"/>
              <a:gd name="T19" fmla="*/ 274641 h 581"/>
              <a:gd name="T20" fmla="*/ 279848 w 574"/>
              <a:gd name="T21" fmla="*/ 310537 h 581"/>
              <a:gd name="T22" fmla="*/ 332526 w 574"/>
              <a:gd name="T23" fmla="*/ 254607 h 581"/>
              <a:gd name="T24" fmla="*/ 460927 w 574"/>
              <a:gd name="T25" fmla="*/ 224555 h 581"/>
              <a:gd name="T26" fmla="*/ 268325 w 574"/>
              <a:gd name="T27" fmla="*/ 245424 h 581"/>
              <a:gd name="T28" fmla="*/ 139924 w 574"/>
              <a:gd name="T29" fmla="*/ 338919 h 581"/>
              <a:gd name="T30" fmla="*/ 11523 w 574"/>
              <a:gd name="T31" fmla="*/ 245424 h 581"/>
              <a:gd name="T32" fmla="*/ 139924 w 574"/>
              <a:gd name="T33" fmla="*/ 276311 h 581"/>
              <a:gd name="T34" fmla="*/ 268325 w 574"/>
              <a:gd name="T35" fmla="*/ 245424 h 581"/>
              <a:gd name="T36" fmla="*/ 42800 w 574"/>
              <a:gd name="T37" fmla="*/ 336415 h 581"/>
              <a:gd name="T38" fmla="*/ 237048 w 574"/>
              <a:gd name="T39" fmla="*/ 336415 h 581"/>
              <a:gd name="T40" fmla="*/ 268325 w 574"/>
              <a:gd name="T41" fmla="*/ 365632 h 581"/>
              <a:gd name="T42" fmla="*/ 11523 w 574"/>
              <a:gd name="T43" fmla="*/ 365632 h 581"/>
              <a:gd name="T44" fmla="*/ 460927 w 574"/>
              <a:gd name="T45" fmla="*/ 131895 h 581"/>
              <a:gd name="T46" fmla="*/ 204125 w 574"/>
              <a:gd name="T47" fmla="*/ 131895 h 581"/>
              <a:gd name="T48" fmla="*/ 236225 w 574"/>
              <a:gd name="T49" fmla="*/ 90156 h 581"/>
              <a:gd name="T50" fmla="*/ 429650 w 574"/>
              <a:gd name="T51" fmla="*/ 90156 h 581"/>
              <a:gd name="T52" fmla="*/ 460927 w 574"/>
              <a:gd name="T53" fmla="*/ 131895 h 581"/>
              <a:gd name="T54" fmla="*/ 460927 w 574"/>
              <a:gd name="T55" fmla="*/ 52591 h 581"/>
              <a:gd name="T56" fmla="*/ 204125 w 574"/>
              <a:gd name="T57" fmla="*/ 52591 h 581"/>
              <a:gd name="T58" fmla="*/ 204125 w 574"/>
              <a:gd name="T59" fmla="*/ 152764 h 581"/>
              <a:gd name="T60" fmla="*/ 332526 w 574"/>
              <a:gd name="T61" fmla="*/ 183651 h 581"/>
              <a:gd name="T62" fmla="*/ 460927 w 574"/>
              <a:gd name="T63" fmla="*/ 152764 h 581"/>
              <a:gd name="T64" fmla="*/ 332526 w 574"/>
              <a:gd name="T65" fmla="*/ 242920 h 581"/>
              <a:gd name="T66" fmla="*/ 279848 w 574"/>
              <a:gd name="T67" fmla="*/ 223720 h 581"/>
              <a:gd name="T68" fmla="*/ 204125 w 574"/>
              <a:gd name="T69" fmla="*/ 177807 h 581"/>
              <a:gd name="T70" fmla="*/ 139924 w 574"/>
              <a:gd name="T71" fmla="*/ 183651 h 581"/>
              <a:gd name="T72" fmla="*/ 197540 w 574"/>
              <a:gd name="T73" fmla="*/ 188659 h 581"/>
              <a:gd name="T74" fmla="*/ 139924 w 574"/>
              <a:gd name="T75" fmla="*/ 264624 h 581"/>
              <a:gd name="T76" fmla="*/ 139924 w 574"/>
              <a:gd name="T77" fmla="*/ 183651 h 581"/>
              <a:gd name="T78" fmla="*/ 11523 w 574"/>
              <a:gd name="T79" fmla="*/ 433249 h 581"/>
              <a:gd name="T80" fmla="*/ 42800 w 574"/>
              <a:gd name="T81" fmla="*/ 404032 h 581"/>
              <a:gd name="T82" fmla="*/ 237048 w 574"/>
              <a:gd name="T83" fmla="*/ 404032 h 581"/>
              <a:gd name="T84" fmla="*/ 268325 w 574"/>
              <a:gd name="T85" fmla="*/ 433249 h 581"/>
              <a:gd name="T86" fmla="*/ 332526 w 574"/>
              <a:gd name="T87" fmla="*/ 382328 h 581"/>
              <a:gd name="T88" fmla="*/ 279848 w 574"/>
              <a:gd name="T89" fmla="*/ 323058 h 581"/>
              <a:gd name="T90" fmla="*/ 429650 w 574"/>
              <a:gd name="T91" fmla="*/ 312206 h 581"/>
              <a:gd name="T92" fmla="*/ 460927 w 574"/>
              <a:gd name="T93" fmla="*/ 342258 h 5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74" h="581">
                <a:moveTo>
                  <a:pt x="522" y="17"/>
                </a:moveTo>
                <a:cubicBezTo>
                  <a:pt x="490" y="6"/>
                  <a:pt x="449" y="0"/>
                  <a:pt x="404" y="0"/>
                </a:cubicBezTo>
                <a:cubicBezTo>
                  <a:pt x="360" y="0"/>
                  <a:pt x="318" y="6"/>
                  <a:pt x="287" y="17"/>
                </a:cubicBezTo>
                <a:cubicBezTo>
                  <a:pt x="252" y="29"/>
                  <a:pt x="234" y="44"/>
                  <a:pt x="234" y="63"/>
                </a:cubicBezTo>
                <a:cubicBezTo>
                  <a:pt x="234" y="210"/>
                  <a:pt x="234" y="210"/>
                  <a:pt x="234" y="210"/>
                </a:cubicBezTo>
                <a:cubicBezTo>
                  <a:pt x="214" y="208"/>
                  <a:pt x="192" y="206"/>
                  <a:pt x="170" y="206"/>
                </a:cubicBezTo>
                <a:cubicBezTo>
                  <a:pt x="126" y="206"/>
                  <a:pt x="84" y="212"/>
                  <a:pt x="52" y="223"/>
                </a:cubicBezTo>
                <a:cubicBezTo>
                  <a:pt x="18" y="234"/>
                  <a:pt x="0" y="250"/>
                  <a:pt x="0" y="268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537"/>
                  <a:pt x="18" y="553"/>
                  <a:pt x="52" y="565"/>
                </a:cubicBezTo>
                <a:cubicBezTo>
                  <a:pt x="84" y="575"/>
                  <a:pt x="126" y="581"/>
                  <a:pt x="170" y="581"/>
                </a:cubicBezTo>
                <a:cubicBezTo>
                  <a:pt x="214" y="581"/>
                  <a:pt x="256" y="575"/>
                  <a:pt x="288" y="565"/>
                </a:cubicBezTo>
                <a:cubicBezTo>
                  <a:pt x="322" y="553"/>
                  <a:pt x="340" y="537"/>
                  <a:pt x="340" y="519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60" y="470"/>
                  <a:pt x="382" y="472"/>
                  <a:pt x="404" y="472"/>
                </a:cubicBezTo>
                <a:cubicBezTo>
                  <a:pt x="449" y="472"/>
                  <a:pt x="490" y="466"/>
                  <a:pt x="522" y="455"/>
                </a:cubicBezTo>
                <a:cubicBezTo>
                  <a:pt x="556" y="444"/>
                  <a:pt x="574" y="428"/>
                  <a:pt x="574" y="410"/>
                </a:cubicBezTo>
                <a:cubicBezTo>
                  <a:pt x="574" y="63"/>
                  <a:pt x="574" y="63"/>
                  <a:pt x="574" y="63"/>
                </a:cubicBezTo>
                <a:cubicBezTo>
                  <a:pt x="574" y="44"/>
                  <a:pt x="556" y="29"/>
                  <a:pt x="522" y="17"/>
                </a:cubicBezTo>
                <a:moveTo>
                  <a:pt x="560" y="329"/>
                </a:moveTo>
                <a:cubicBezTo>
                  <a:pt x="560" y="352"/>
                  <a:pt x="496" y="377"/>
                  <a:pt x="404" y="377"/>
                </a:cubicBezTo>
                <a:cubicBezTo>
                  <a:pt x="382" y="377"/>
                  <a:pt x="360" y="375"/>
                  <a:pt x="340" y="372"/>
                </a:cubicBezTo>
                <a:cubicBezTo>
                  <a:pt x="340" y="301"/>
                  <a:pt x="340" y="301"/>
                  <a:pt x="340" y="301"/>
                </a:cubicBezTo>
                <a:cubicBezTo>
                  <a:pt x="360" y="304"/>
                  <a:pt x="382" y="305"/>
                  <a:pt x="404" y="305"/>
                </a:cubicBezTo>
                <a:cubicBezTo>
                  <a:pt x="449" y="305"/>
                  <a:pt x="490" y="300"/>
                  <a:pt x="522" y="289"/>
                </a:cubicBezTo>
                <a:cubicBezTo>
                  <a:pt x="539" y="283"/>
                  <a:pt x="552" y="276"/>
                  <a:pt x="560" y="269"/>
                </a:cubicBezTo>
                <a:lnTo>
                  <a:pt x="560" y="329"/>
                </a:lnTo>
                <a:close/>
                <a:moveTo>
                  <a:pt x="326" y="294"/>
                </a:moveTo>
                <a:cubicBezTo>
                  <a:pt x="326" y="358"/>
                  <a:pt x="326" y="358"/>
                  <a:pt x="326" y="358"/>
                </a:cubicBezTo>
                <a:cubicBezTo>
                  <a:pt x="326" y="380"/>
                  <a:pt x="262" y="406"/>
                  <a:pt x="170" y="406"/>
                </a:cubicBezTo>
                <a:cubicBezTo>
                  <a:pt x="78" y="406"/>
                  <a:pt x="14" y="380"/>
                  <a:pt x="14" y="358"/>
                </a:cubicBezTo>
                <a:cubicBezTo>
                  <a:pt x="14" y="294"/>
                  <a:pt x="14" y="294"/>
                  <a:pt x="14" y="294"/>
                </a:cubicBezTo>
                <a:cubicBezTo>
                  <a:pt x="23" y="302"/>
                  <a:pt x="36" y="308"/>
                  <a:pt x="52" y="314"/>
                </a:cubicBezTo>
                <a:cubicBezTo>
                  <a:pt x="84" y="325"/>
                  <a:pt x="126" y="331"/>
                  <a:pt x="170" y="331"/>
                </a:cubicBezTo>
                <a:cubicBezTo>
                  <a:pt x="214" y="331"/>
                  <a:pt x="256" y="325"/>
                  <a:pt x="288" y="314"/>
                </a:cubicBezTo>
                <a:cubicBezTo>
                  <a:pt x="304" y="308"/>
                  <a:pt x="317" y="302"/>
                  <a:pt x="326" y="294"/>
                </a:cubicBezTo>
                <a:moveTo>
                  <a:pt x="14" y="383"/>
                </a:moveTo>
                <a:cubicBezTo>
                  <a:pt x="23" y="391"/>
                  <a:pt x="36" y="398"/>
                  <a:pt x="52" y="403"/>
                </a:cubicBezTo>
                <a:cubicBezTo>
                  <a:pt x="84" y="414"/>
                  <a:pt x="126" y="420"/>
                  <a:pt x="170" y="420"/>
                </a:cubicBezTo>
                <a:cubicBezTo>
                  <a:pt x="214" y="420"/>
                  <a:pt x="256" y="414"/>
                  <a:pt x="288" y="403"/>
                </a:cubicBezTo>
                <a:cubicBezTo>
                  <a:pt x="304" y="398"/>
                  <a:pt x="317" y="391"/>
                  <a:pt x="326" y="383"/>
                </a:cubicBezTo>
                <a:cubicBezTo>
                  <a:pt x="326" y="438"/>
                  <a:pt x="326" y="438"/>
                  <a:pt x="326" y="438"/>
                </a:cubicBezTo>
                <a:cubicBezTo>
                  <a:pt x="326" y="461"/>
                  <a:pt x="262" y="486"/>
                  <a:pt x="170" y="486"/>
                </a:cubicBezTo>
                <a:cubicBezTo>
                  <a:pt x="78" y="486"/>
                  <a:pt x="14" y="461"/>
                  <a:pt x="14" y="438"/>
                </a:cubicBezTo>
                <a:lnTo>
                  <a:pt x="14" y="383"/>
                </a:lnTo>
                <a:close/>
                <a:moveTo>
                  <a:pt x="560" y="158"/>
                </a:moveTo>
                <a:cubicBezTo>
                  <a:pt x="560" y="180"/>
                  <a:pt x="496" y="206"/>
                  <a:pt x="404" y="206"/>
                </a:cubicBezTo>
                <a:cubicBezTo>
                  <a:pt x="312" y="206"/>
                  <a:pt x="248" y="180"/>
                  <a:pt x="248" y="158"/>
                </a:cubicBezTo>
                <a:cubicBezTo>
                  <a:pt x="248" y="89"/>
                  <a:pt x="248" y="89"/>
                  <a:pt x="248" y="89"/>
                </a:cubicBezTo>
                <a:cubicBezTo>
                  <a:pt x="257" y="96"/>
                  <a:pt x="270" y="103"/>
                  <a:pt x="287" y="108"/>
                </a:cubicBezTo>
                <a:cubicBezTo>
                  <a:pt x="318" y="119"/>
                  <a:pt x="360" y="125"/>
                  <a:pt x="404" y="125"/>
                </a:cubicBezTo>
                <a:cubicBezTo>
                  <a:pt x="449" y="125"/>
                  <a:pt x="490" y="119"/>
                  <a:pt x="522" y="108"/>
                </a:cubicBezTo>
                <a:cubicBezTo>
                  <a:pt x="539" y="103"/>
                  <a:pt x="552" y="96"/>
                  <a:pt x="560" y="89"/>
                </a:cubicBezTo>
                <a:lnTo>
                  <a:pt x="560" y="158"/>
                </a:lnTo>
                <a:close/>
                <a:moveTo>
                  <a:pt x="404" y="14"/>
                </a:moveTo>
                <a:cubicBezTo>
                  <a:pt x="496" y="14"/>
                  <a:pt x="560" y="40"/>
                  <a:pt x="560" y="63"/>
                </a:cubicBezTo>
                <a:cubicBezTo>
                  <a:pt x="560" y="85"/>
                  <a:pt x="496" y="111"/>
                  <a:pt x="404" y="111"/>
                </a:cubicBezTo>
                <a:cubicBezTo>
                  <a:pt x="312" y="111"/>
                  <a:pt x="248" y="85"/>
                  <a:pt x="248" y="63"/>
                </a:cubicBezTo>
                <a:cubicBezTo>
                  <a:pt x="248" y="40"/>
                  <a:pt x="312" y="14"/>
                  <a:pt x="404" y="14"/>
                </a:cubicBezTo>
                <a:moveTo>
                  <a:pt x="248" y="183"/>
                </a:moveTo>
                <a:cubicBezTo>
                  <a:pt x="257" y="191"/>
                  <a:pt x="270" y="198"/>
                  <a:pt x="287" y="203"/>
                </a:cubicBezTo>
                <a:cubicBezTo>
                  <a:pt x="318" y="214"/>
                  <a:pt x="360" y="220"/>
                  <a:pt x="404" y="220"/>
                </a:cubicBezTo>
                <a:cubicBezTo>
                  <a:pt x="449" y="220"/>
                  <a:pt x="490" y="214"/>
                  <a:pt x="522" y="203"/>
                </a:cubicBezTo>
                <a:cubicBezTo>
                  <a:pt x="539" y="198"/>
                  <a:pt x="552" y="191"/>
                  <a:pt x="560" y="183"/>
                </a:cubicBezTo>
                <a:cubicBezTo>
                  <a:pt x="560" y="243"/>
                  <a:pt x="560" y="243"/>
                  <a:pt x="560" y="243"/>
                </a:cubicBezTo>
                <a:cubicBezTo>
                  <a:pt x="560" y="266"/>
                  <a:pt x="496" y="291"/>
                  <a:pt x="404" y="291"/>
                </a:cubicBezTo>
                <a:cubicBezTo>
                  <a:pt x="382" y="291"/>
                  <a:pt x="360" y="290"/>
                  <a:pt x="340" y="287"/>
                </a:cubicBezTo>
                <a:cubicBezTo>
                  <a:pt x="340" y="268"/>
                  <a:pt x="340" y="268"/>
                  <a:pt x="340" y="268"/>
                </a:cubicBezTo>
                <a:cubicBezTo>
                  <a:pt x="340" y="250"/>
                  <a:pt x="322" y="234"/>
                  <a:pt x="288" y="223"/>
                </a:cubicBezTo>
                <a:cubicBezTo>
                  <a:pt x="276" y="219"/>
                  <a:pt x="262" y="215"/>
                  <a:pt x="248" y="213"/>
                </a:cubicBezTo>
                <a:lnTo>
                  <a:pt x="248" y="183"/>
                </a:lnTo>
                <a:close/>
                <a:moveTo>
                  <a:pt x="170" y="220"/>
                </a:moveTo>
                <a:cubicBezTo>
                  <a:pt x="196" y="220"/>
                  <a:pt x="219" y="222"/>
                  <a:pt x="239" y="225"/>
                </a:cubicBezTo>
                <a:cubicBezTo>
                  <a:pt x="240" y="225"/>
                  <a:pt x="240" y="226"/>
                  <a:pt x="240" y="226"/>
                </a:cubicBezTo>
                <a:cubicBezTo>
                  <a:pt x="293" y="234"/>
                  <a:pt x="326" y="252"/>
                  <a:pt x="326" y="268"/>
                </a:cubicBezTo>
                <a:cubicBezTo>
                  <a:pt x="326" y="291"/>
                  <a:pt x="262" y="317"/>
                  <a:pt x="170" y="317"/>
                </a:cubicBezTo>
                <a:cubicBezTo>
                  <a:pt x="78" y="317"/>
                  <a:pt x="14" y="291"/>
                  <a:pt x="14" y="268"/>
                </a:cubicBezTo>
                <a:cubicBezTo>
                  <a:pt x="14" y="246"/>
                  <a:pt x="78" y="220"/>
                  <a:pt x="170" y="220"/>
                </a:cubicBezTo>
                <a:moveTo>
                  <a:pt x="170" y="567"/>
                </a:moveTo>
                <a:cubicBezTo>
                  <a:pt x="78" y="567"/>
                  <a:pt x="14" y="542"/>
                  <a:pt x="14" y="519"/>
                </a:cubicBezTo>
                <a:cubicBezTo>
                  <a:pt x="14" y="464"/>
                  <a:pt x="14" y="464"/>
                  <a:pt x="14" y="464"/>
                </a:cubicBezTo>
                <a:cubicBezTo>
                  <a:pt x="23" y="472"/>
                  <a:pt x="36" y="478"/>
                  <a:pt x="52" y="484"/>
                </a:cubicBezTo>
                <a:cubicBezTo>
                  <a:pt x="84" y="495"/>
                  <a:pt x="126" y="500"/>
                  <a:pt x="170" y="500"/>
                </a:cubicBezTo>
                <a:cubicBezTo>
                  <a:pt x="214" y="500"/>
                  <a:pt x="256" y="495"/>
                  <a:pt x="288" y="484"/>
                </a:cubicBezTo>
                <a:cubicBezTo>
                  <a:pt x="304" y="478"/>
                  <a:pt x="317" y="472"/>
                  <a:pt x="326" y="464"/>
                </a:cubicBezTo>
                <a:cubicBezTo>
                  <a:pt x="326" y="519"/>
                  <a:pt x="326" y="519"/>
                  <a:pt x="326" y="519"/>
                </a:cubicBezTo>
                <a:cubicBezTo>
                  <a:pt x="326" y="542"/>
                  <a:pt x="262" y="567"/>
                  <a:pt x="170" y="567"/>
                </a:cubicBezTo>
                <a:moveTo>
                  <a:pt x="404" y="458"/>
                </a:moveTo>
                <a:cubicBezTo>
                  <a:pt x="382" y="458"/>
                  <a:pt x="360" y="456"/>
                  <a:pt x="340" y="453"/>
                </a:cubicBezTo>
                <a:cubicBezTo>
                  <a:pt x="340" y="387"/>
                  <a:pt x="340" y="387"/>
                  <a:pt x="340" y="387"/>
                </a:cubicBezTo>
                <a:cubicBezTo>
                  <a:pt x="361" y="389"/>
                  <a:pt x="382" y="391"/>
                  <a:pt x="404" y="391"/>
                </a:cubicBezTo>
                <a:cubicBezTo>
                  <a:pt x="449" y="391"/>
                  <a:pt x="490" y="385"/>
                  <a:pt x="522" y="374"/>
                </a:cubicBezTo>
                <a:cubicBezTo>
                  <a:pt x="539" y="369"/>
                  <a:pt x="552" y="362"/>
                  <a:pt x="560" y="355"/>
                </a:cubicBezTo>
                <a:cubicBezTo>
                  <a:pt x="560" y="410"/>
                  <a:pt x="560" y="410"/>
                  <a:pt x="560" y="410"/>
                </a:cubicBezTo>
                <a:cubicBezTo>
                  <a:pt x="560" y="432"/>
                  <a:pt x="496" y="458"/>
                  <a:pt x="404" y="458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pic>
        <p:nvPicPr>
          <p:cNvPr id="1026" name="Picture 2" descr="Rest API Icon - free download, PNG and vector">
            <a:extLst>
              <a:ext uri="{FF2B5EF4-FFF2-40B4-BE49-F238E27FC236}">
                <a16:creationId xmlns:a16="http://schemas.microsoft.com/office/drawing/2014/main" id="{62CB30D3-DB89-4E49-A1BE-5244BE3A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40" y="600456"/>
            <a:ext cx="809292" cy="8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logo">
            <a:extLst>
              <a:ext uri="{FF2B5EF4-FFF2-40B4-BE49-F238E27FC236}">
                <a16:creationId xmlns:a16="http://schemas.microsoft.com/office/drawing/2014/main" id="{67500DB6-06E2-4620-BD88-23A6D140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92" y="3257429"/>
            <a:ext cx="898813" cy="8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amp server logo transparent">
            <a:extLst>
              <a:ext uri="{FF2B5EF4-FFF2-40B4-BE49-F238E27FC236}">
                <a16:creationId xmlns:a16="http://schemas.microsoft.com/office/drawing/2014/main" id="{284AF1DB-2C81-44DA-AEA8-D640F9AF2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09" y="3429000"/>
            <a:ext cx="913776" cy="49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2036E-7D8F-42FB-B00B-E4C15040CB66}"/>
              </a:ext>
            </a:extLst>
          </p:cNvPr>
          <p:cNvSpPr txBox="1">
            <a:spLocks/>
          </p:cNvSpPr>
          <p:nvPr/>
        </p:nvSpPr>
        <p:spPr>
          <a:xfrm>
            <a:off x="2117325" y="3010200"/>
            <a:ext cx="933392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Any Browser (Microsoft Edge, Google Chrome, etc.)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Any Operating System (Windows, Android, Linux, etc.)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Project Management System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400" dirty="0"/>
              <a:t>Cloud Deployment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316571"/>
            <a:ext cx="3060802" cy="3713162"/>
          </a:xfrm>
        </p:spPr>
        <p:txBody>
          <a:bodyPr/>
          <a:lstStyle/>
          <a:p>
            <a:r>
              <a:rPr lang="en-US" dirty="0"/>
              <a:t>Database Design</a:t>
            </a:r>
          </a:p>
          <a:p>
            <a:r>
              <a:rPr lang="en-US" dirty="0"/>
              <a:t>Database Implementation</a:t>
            </a:r>
          </a:p>
          <a:p>
            <a:r>
              <a:rPr lang="en-US" dirty="0"/>
              <a:t>Setting up LAMP server</a:t>
            </a:r>
          </a:p>
          <a:p>
            <a:r>
              <a:rPr lang="en-US" dirty="0"/>
              <a:t>Development of REST APIs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328521"/>
            <a:ext cx="3060802" cy="3713162"/>
          </a:xfrm>
        </p:spPr>
        <p:txBody>
          <a:bodyPr/>
          <a:lstStyle/>
          <a:p>
            <a:r>
              <a:rPr lang="en-US" dirty="0"/>
              <a:t>Creation of Amazon EC2 instance</a:t>
            </a:r>
          </a:p>
          <a:p>
            <a:r>
              <a:rPr lang="en-US" dirty="0"/>
              <a:t>Setting up LAMP server</a:t>
            </a:r>
          </a:p>
          <a:p>
            <a:r>
              <a:rPr lang="en-US" dirty="0"/>
              <a:t>Deploying REST APIs in cloud</a:t>
            </a: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6607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ER Diagram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7727A74-7DC0-46A3-9A44-FD7AC323675E}"/>
              </a:ext>
            </a:extLst>
          </p:cNvPr>
          <p:cNvPicPr/>
          <p:nvPr/>
        </p:nvPicPr>
        <p:blipFill rotWithShape="1">
          <a:blip r:embed="rId5"/>
          <a:srcRect l="21690" t="19136" r="21588" b="8298"/>
          <a:stretch/>
        </p:blipFill>
        <p:spPr bwMode="auto">
          <a:xfrm>
            <a:off x="73890" y="64654"/>
            <a:ext cx="12044219" cy="6705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4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API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129975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710</Words>
  <Application>Microsoft Office PowerPoint</Application>
  <PresentationFormat>Widescreen</PresentationFormat>
  <Paragraphs>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Trebuchet MS</vt:lpstr>
      <vt:lpstr>Wingdings</vt:lpstr>
      <vt:lpstr>Berlin</vt:lpstr>
      <vt:lpstr>Project Management System</vt:lpstr>
      <vt:lpstr>Project Objective</vt:lpstr>
      <vt:lpstr>Introduction</vt:lpstr>
      <vt:lpstr>Major Tasks Focused</vt:lpstr>
      <vt:lpstr>Software Requirements</vt:lpstr>
      <vt:lpstr>Modules </vt:lpstr>
      <vt:lpstr>ER DIAGRAM</vt:lpstr>
      <vt:lpstr>ER Diagram</vt:lpstr>
      <vt:lpstr>API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2019-08-29T10:13:59Z</dcterms:created>
  <dcterms:modified xsi:type="dcterms:W3CDTF">2019-09-01T11:50:32Z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