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6BEC-A3FF-6DA3-ECDA-1A224A27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DA139-3B9F-4EE5-FFEE-2797F9127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F9E8-3D2B-F59A-DCF8-A28EEFB1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81FE-A8A6-93A3-27AD-29A31777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1713-6A94-DAD8-D1F6-E8197B7D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DA31-21D2-D4FC-F753-E6EF0BD4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D07A9-B62A-09E6-6A95-C8BAFF7B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464A-3312-5707-6723-943C385F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2EAC-9BFF-E7EB-FB8A-BB193B27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96A6-822E-DB9B-66F4-A9552346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6B279-A31A-3E57-A9EC-DF9746E81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06144-D75D-78F4-F3B7-BA4A6792F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C54D-0E71-5811-5DEE-90D03B66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C396-18E9-4368-4F1B-400EDDAC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1A8E-1251-C200-A7AB-4CD408A2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37F6-7341-0795-A3AD-4170E98D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C353-A91A-2516-E574-1F5149DB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AA926-7948-F67F-8992-88DC82FD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0E0A-F6B5-9AC6-C895-BEB53ACA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B676A-CDC2-BF18-EF64-1F516F02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795B-1F06-95D0-8E77-7940BA40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7ED9-F69A-F600-DA61-AA27E025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E0C9-CCB9-1891-1342-BF41C042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A25E-9F40-C403-FFE9-8966702B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0FD5-C631-20F1-4310-0422FE7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E0B2-699F-1E26-AC6C-11A5C539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E0F7-0969-0A88-93F3-C387299E1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8DC55-9977-9AC4-40E5-E9421C824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F2D4-962D-D0E2-655D-39D774DF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6F190-9412-D82B-A43F-E16EBF81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966F3-89B3-2551-022B-ECD47D8E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3307-3686-F404-3AFE-8289E857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564B8-13A9-B2FA-CA76-7625F3CC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CA85F-5399-050E-A6E4-A7AF7DCB2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4B219-26C4-B577-AAF1-C40304C37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4D91F-E925-B973-C4F6-143681BC2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4383D-9459-5890-BF08-4F8913D0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1F1A4-8EC1-079C-21B0-9B4EA68D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5314A-DFBC-18EC-6EF5-0A991C99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45B0-3BFE-9E4B-D7FA-6FB66F48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06479-D1D6-100B-CC48-5CA0F4D3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3A769-C1BF-2233-46B0-FE153A30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26895-C106-F329-0AF0-81DA0FF2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A68E4-4730-C5FF-DB8D-5023E3A8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77AEC-60B4-5449-69FB-CA85BC67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2A90D-1024-1F5C-2556-8FFCE5E3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C7CD-1FAD-852B-9749-4F736212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A787-4D71-1FE7-50E5-FB6DEDB6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52E02-BC53-1CEE-410E-9F5359F2A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E452-98E6-2F0F-927C-3C5C7CE6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3F26-B800-8407-FA7D-73375EC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AA587-F016-AFCC-EC18-A458B1FC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2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8BEE-8122-D75C-B927-BA1E19F5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D47D9-6101-B2A1-2068-2DDB8C6B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26B59-9CA4-52CC-1024-6B072DCB1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BC42-597B-C42F-4BC5-22F5A06D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C399-C998-655A-9CEE-B0074140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6BC30-E307-1EF1-75A6-0A77833B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D4F33-6FEB-2185-29C7-34D9C4F8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C0387-252A-31D8-212B-050CBD0D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61F5-9E96-C9B1-54EA-B8C935CA3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FDABB-4C57-4DFA-83B8-E07B148B8457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DA12-6989-814B-7922-D47703A92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BD0B-B647-C51B-E5DE-0B7EF847F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371B2-7522-4EA5-9AF9-DC5709D9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A6B9-E469-2282-C24C-5D7D3F620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ewef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727D8-A9DE-5451-355A-6334AB73F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ewef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Koli</dc:creator>
  <cp:lastModifiedBy>Shubham Koli</cp:lastModifiedBy>
  <cp:revision>1</cp:revision>
  <dcterms:created xsi:type="dcterms:W3CDTF">2024-07-30T10:06:28Z</dcterms:created>
  <dcterms:modified xsi:type="dcterms:W3CDTF">2024-07-30T10:06:35Z</dcterms:modified>
</cp:coreProperties>
</file>