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1" r:id="rId6"/>
    <p:sldId id="265" r:id="rId7"/>
    <p:sldId id="258" r:id="rId8"/>
    <p:sldId id="263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1BC2-02CD-44CC-B671-4D6034A9413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45CA3-A173-4EE8-9721-1878EA0E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3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FE3AD-59FB-4E1E-A0B7-E9D6C66169F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Acquisition &amp; Data Wrangling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7462" y="4490112"/>
            <a:ext cx="2820537" cy="7676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dirty="0"/>
              <a:t>Affiliation</a:t>
            </a:r>
            <a:r>
              <a:rPr lang="en-US" dirty="0" smtClean="0"/>
              <a:t>: </a:t>
            </a:r>
            <a:r>
              <a:rPr lang="en-US" dirty="0" err="1" smtClean="0"/>
              <a:t>DigiCrome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57" y="218367"/>
            <a:ext cx="999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Glimpse of </a:t>
            </a:r>
            <a:r>
              <a:rPr lang="en-US" dirty="0" smtClean="0"/>
              <a:t>Final data :- Correlation of  Final data with each others.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0" y="936506"/>
            <a:ext cx="11468172" cy="5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9" y="1433017"/>
            <a:ext cx="6723299" cy="41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52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Overview 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7290" y="464021"/>
            <a:ext cx="889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Data Acquisition &amp; Data </a:t>
            </a:r>
            <a:r>
              <a:rPr lang="en-US" dirty="0" smtClean="0"/>
              <a:t>Wrangling for the given data of Bike rides so that further insights can be drawn for this data.</a:t>
            </a:r>
          </a:p>
          <a:p>
            <a:pPr lvl="1"/>
            <a:r>
              <a:rPr lang="en-US" dirty="0" smtClean="0"/>
              <a:t>Here I have done data wrangling, central tendency of the data, filling missing values,, detection of Outliers and it’s removal, along with </a:t>
            </a:r>
            <a:r>
              <a:rPr lang="en-US" dirty="0" err="1" smtClean="0"/>
              <a:t>skewness</a:t>
            </a:r>
            <a:r>
              <a:rPr lang="en-US" dirty="0" smtClean="0"/>
              <a:t> and correlation.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37" y="2218347"/>
            <a:ext cx="7391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8" y="436729"/>
            <a:ext cx="1146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Highlights :- </a:t>
            </a:r>
            <a:r>
              <a:rPr lang="en-US" b="1" dirty="0" smtClean="0"/>
              <a:t>Important libraries which are used 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3956" y="1508835"/>
            <a:ext cx="8898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Iscipy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7534" y="1487605"/>
            <a:ext cx="589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 pandas as </a:t>
            </a:r>
            <a:r>
              <a:rPr lang="pt-BR" dirty="0" smtClean="0"/>
              <a:t>pd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import </a:t>
            </a:r>
            <a:r>
              <a:rPr lang="pt-BR" dirty="0"/>
              <a:t>numpy as </a:t>
            </a:r>
            <a:r>
              <a:rPr lang="pt-BR" dirty="0" smtClean="0"/>
              <a:t>np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scipy import </a:t>
            </a:r>
            <a:r>
              <a:rPr lang="pt-BR" dirty="0" smtClean="0"/>
              <a:t>stats</a:t>
            </a:r>
          </a:p>
          <a:p>
            <a:endParaRPr lang="pt-BR" dirty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100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  <a:r>
              <a:rPr lang="en-US" b="1" dirty="0" smtClean="0"/>
              <a:t>:- here we are doing some functions </a:t>
            </a:r>
            <a:r>
              <a:rPr lang="en-US" b="1" dirty="0" smtClean="0"/>
              <a:t>to understand dataset_1:-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1755" y="1637731"/>
            <a:ext cx="889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8" y="1488601"/>
            <a:ext cx="3698542" cy="444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05" y="1488600"/>
            <a:ext cx="72294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1755" y="1624083"/>
            <a:ext cx="889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069" y="436729"/>
            <a:ext cx="100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  <a:r>
              <a:rPr lang="en-US" b="1" dirty="0" smtClean="0"/>
              <a:t>:- here we are doing some functions </a:t>
            </a:r>
            <a:r>
              <a:rPr lang="en-US" b="1" dirty="0" smtClean="0"/>
              <a:t>to understand dataset_2:-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5" y="1624083"/>
            <a:ext cx="3340005" cy="4286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1624083"/>
            <a:ext cx="8488908" cy="42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100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  <a:r>
              <a:rPr lang="en-US" b="1" dirty="0" smtClean="0"/>
              <a:t>:- here we are doing some functions </a:t>
            </a:r>
            <a:r>
              <a:rPr lang="en-US" b="1" dirty="0" smtClean="0"/>
              <a:t>to understand dataset_3:-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1657562"/>
            <a:ext cx="2400300" cy="4333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7" y="1657561"/>
            <a:ext cx="9322912" cy="43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75" y="272955"/>
            <a:ext cx="880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Methodology:-  Used related modules </a:t>
            </a:r>
            <a:r>
              <a:rPr lang="en-US" b="1" dirty="0" smtClean="0"/>
              <a:t>:-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04" y="1078600"/>
            <a:ext cx="7752639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53" y="2648309"/>
            <a:ext cx="7752638" cy="804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21" y="4170499"/>
            <a:ext cx="7756618" cy="7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30" y="272955"/>
            <a:ext cx="880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Methodology</a:t>
            </a:r>
            <a:r>
              <a:rPr lang="en-US" b="1" dirty="0" smtClean="0"/>
              <a:t>:-  Used related modules </a:t>
            </a:r>
            <a:r>
              <a:rPr lang="en-US" b="1" dirty="0" smtClean="0"/>
              <a:t>to identify Outliers in final data and removed it.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1442966"/>
            <a:ext cx="5500048" cy="447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68" y="1442966"/>
            <a:ext cx="59721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7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30" y="272955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Skewness</a:t>
            </a:r>
            <a:r>
              <a:rPr lang="en-US" b="1" dirty="0" smtClean="0"/>
              <a:t> in the Final Data:-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85" y="1226734"/>
            <a:ext cx="9094100" cy="33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185</Words>
  <Application>Microsoft Office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Data Acquisition &amp; Data Wrangling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based Manual Calculator </dc:title>
  <dc:creator>User</dc:creator>
  <cp:lastModifiedBy>User</cp:lastModifiedBy>
  <cp:revision>12</cp:revision>
  <dcterms:created xsi:type="dcterms:W3CDTF">2024-03-06T14:22:07Z</dcterms:created>
  <dcterms:modified xsi:type="dcterms:W3CDTF">2024-04-30T16:24:56Z</dcterms:modified>
</cp:coreProperties>
</file>