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256" r:id="rId3"/>
    <p:sldId id="259" r:id="rId4"/>
    <p:sldId id="260" r:id="rId5"/>
    <p:sldId id="261" r:id="rId6"/>
    <p:sldId id="258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1BC2-02CD-44CC-B671-4D6034A9413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45CA3-A173-4EE8-9721-1878EA0E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3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FE3AD-59FB-4E1E-A0B7-E9D6C66169F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2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based Manual Calculator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7462" y="4490112"/>
            <a:ext cx="2820537" cy="7676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Shubham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 smtClean="0"/>
          </a:p>
          <a:p>
            <a:r>
              <a:rPr lang="en-US" dirty="0"/>
              <a:t>Affiliation</a:t>
            </a:r>
            <a:r>
              <a:rPr lang="en-US" dirty="0" smtClean="0"/>
              <a:t>: </a:t>
            </a:r>
            <a:r>
              <a:rPr lang="en-US" dirty="0" err="1" smtClean="0"/>
              <a:t>DigiCrome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9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524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Overview 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379" y="1009934"/>
            <a:ext cx="889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Making of an Manual Calculator and it’s presentation with the help of Graphical User Interface is very effective way to showcase the window of working calculator.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77" y="2033516"/>
            <a:ext cx="6976921" cy="46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5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8" y="436729"/>
            <a:ext cx="1146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Highlights :- This GUI based calculator can do simple mathematical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3956" y="1692322"/>
            <a:ext cx="8898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 Calculator using GUI.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Calculator is made for simple mathematical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contains simple functions like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Additions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Subtractions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Divide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857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</a:t>
            </a:r>
            <a:r>
              <a:rPr lang="en-US" b="1" dirty="0" smtClean="0"/>
              <a:t>:- here we are doing some functions of calculator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1755" y="1637731"/>
            <a:ext cx="889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7" y="1891423"/>
            <a:ext cx="4223342" cy="4045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58" y="1872373"/>
            <a:ext cx="3931337" cy="40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857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Solutions:- Checking the working of Calculator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1755" y="1624083"/>
            <a:ext cx="889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7" y="1883817"/>
            <a:ext cx="4469072" cy="3670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24" y="1883817"/>
            <a:ext cx="4230806" cy="36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75" y="272955"/>
            <a:ext cx="880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Methodology:-  Used </a:t>
            </a:r>
            <a:r>
              <a:rPr lang="en-US" b="1" dirty="0" smtClean="0"/>
              <a:t>related modules from </a:t>
            </a:r>
            <a:r>
              <a:rPr lang="en-US" b="1" dirty="0" err="1" smtClean="0"/>
              <a:t>tkinter</a:t>
            </a:r>
            <a:r>
              <a:rPr lang="en-US" b="1" dirty="0" smtClean="0"/>
              <a:t> module</a:t>
            </a:r>
          </a:p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6175" y="3179928"/>
            <a:ext cx="72196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Commands like:-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button1 </a:t>
            </a:r>
            <a:r>
              <a:rPr lang="en-US" dirty="0"/>
              <a:t>= Button(</a:t>
            </a:r>
            <a:r>
              <a:rPr lang="en-US" dirty="0" err="1"/>
              <a:t>gui</a:t>
            </a:r>
            <a:r>
              <a:rPr lang="en-US" dirty="0"/>
              <a:t>, text=' 1 ', </a:t>
            </a:r>
            <a:r>
              <a:rPr lang="en-US" dirty="0" err="1"/>
              <a:t>fg</a:t>
            </a:r>
            <a:r>
              <a:rPr lang="en-US" dirty="0"/>
              <a:t>='black', </a:t>
            </a:r>
            <a:r>
              <a:rPr lang="en-US" dirty="0" err="1"/>
              <a:t>bg</a:t>
            </a:r>
            <a:r>
              <a:rPr lang="en-US" dirty="0"/>
              <a:t>='white', </a:t>
            </a:r>
          </a:p>
          <a:p>
            <a:r>
              <a:rPr lang="en-US" dirty="0"/>
              <a:t>                    command=lambda: press(1), height=2, width=8) </a:t>
            </a:r>
          </a:p>
          <a:p>
            <a:r>
              <a:rPr lang="en-US" dirty="0"/>
              <a:t>    button1.grid(row=6, column=0)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plus </a:t>
            </a:r>
            <a:r>
              <a:rPr lang="en-US" dirty="0"/>
              <a:t>= Button(</a:t>
            </a:r>
            <a:r>
              <a:rPr lang="en-US" dirty="0" err="1"/>
              <a:t>gui</a:t>
            </a:r>
            <a:r>
              <a:rPr lang="en-US" dirty="0"/>
              <a:t>, text=' + ', </a:t>
            </a:r>
            <a:r>
              <a:rPr lang="en-US" dirty="0" err="1"/>
              <a:t>fg</a:t>
            </a:r>
            <a:r>
              <a:rPr lang="en-US" dirty="0"/>
              <a:t>='black', </a:t>
            </a:r>
            <a:r>
              <a:rPr lang="en-US" dirty="0" err="1"/>
              <a:t>bg</a:t>
            </a:r>
            <a:r>
              <a:rPr lang="en-US" dirty="0"/>
              <a:t>='white', </a:t>
            </a:r>
          </a:p>
          <a:p>
            <a:r>
              <a:rPr lang="en-US" dirty="0"/>
              <a:t>                command=lambda: press("+"), height=2, width=8) </a:t>
            </a:r>
          </a:p>
          <a:p>
            <a:r>
              <a:rPr lang="en-US" dirty="0"/>
              <a:t>    </a:t>
            </a:r>
            <a:r>
              <a:rPr lang="en-US" dirty="0" err="1"/>
              <a:t>plus.grid</a:t>
            </a:r>
            <a:r>
              <a:rPr lang="en-US" dirty="0"/>
              <a:t>(row=6, column=3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= Button(</a:t>
            </a:r>
            <a:r>
              <a:rPr lang="en-US" dirty="0" err="1"/>
              <a:t>gui</a:t>
            </a:r>
            <a:r>
              <a:rPr lang="en-US" dirty="0"/>
              <a:t>, text=' / ', </a:t>
            </a:r>
            <a:r>
              <a:rPr lang="en-US" dirty="0" err="1"/>
              <a:t>fg</a:t>
            </a:r>
            <a:r>
              <a:rPr lang="en-US" dirty="0"/>
              <a:t>='black', </a:t>
            </a:r>
            <a:r>
              <a:rPr lang="en-US" dirty="0" err="1"/>
              <a:t>bg</a:t>
            </a:r>
            <a:r>
              <a:rPr lang="en-US" dirty="0"/>
              <a:t>='white', </a:t>
            </a:r>
          </a:p>
          <a:p>
            <a:r>
              <a:rPr lang="en-US" dirty="0"/>
              <a:t>                    command=lambda: press("/"), height=2, width=8) </a:t>
            </a:r>
          </a:p>
          <a:p>
            <a:r>
              <a:rPr lang="en-US" dirty="0"/>
              <a:t>    </a:t>
            </a:r>
            <a:r>
              <a:rPr lang="en-US" dirty="0" err="1"/>
              <a:t>divide.grid</a:t>
            </a:r>
            <a:r>
              <a:rPr lang="en-US" dirty="0"/>
              <a:t>(row=3, column=3)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6" y="919286"/>
            <a:ext cx="9646124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230" y="272955"/>
            <a:ext cx="880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Methodology:-  Used </a:t>
            </a:r>
            <a:r>
              <a:rPr lang="en-US" b="1" dirty="0" smtClean="0"/>
              <a:t>related modules from </a:t>
            </a:r>
            <a:r>
              <a:rPr lang="en-US" b="1" dirty="0" err="1" smtClean="0"/>
              <a:t>tkinter</a:t>
            </a:r>
            <a:r>
              <a:rPr lang="en-US" b="1" dirty="0" smtClean="0"/>
              <a:t> module</a:t>
            </a:r>
          </a:p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1733266"/>
            <a:ext cx="89665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Commands like:-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= Button(</a:t>
            </a:r>
            <a:r>
              <a:rPr lang="en-US" dirty="0" err="1"/>
              <a:t>gui</a:t>
            </a:r>
            <a:r>
              <a:rPr lang="en-US" dirty="0"/>
              <a:t>, text='Clear', </a:t>
            </a:r>
            <a:r>
              <a:rPr lang="en-US" dirty="0" err="1"/>
              <a:t>fg</a:t>
            </a:r>
            <a:r>
              <a:rPr lang="en-US" dirty="0"/>
              <a:t>='black', </a:t>
            </a:r>
            <a:r>
              <a:rPr lang="en-US" dirty="0" err="1"/>
              <a:t>bg</a:t>
            </a:r>
            <a:r>
              <a:rPr lang="en-US" dirty="0"/>
              <a:t>='white', </a:t>
            </a:r>
          </a:p>
          <a:p>
            <a:r>
              <a:rPr lang="en-US" dirty="0"/>
              <a:t>                command=clear, height=2, width=8) </a:t>
            </a:r>
          </a:p>
          <a:p>
            <a:r>
              <a:rPr lang="en-US" dirty="0"/>
              <a:t>    </a:t>
            </a:r>
            <a:r>
              <a:rPr lang="en-US" dirty="0" err="1"/>
              <a:t>clear.grid</a:t>
            </a:r>
            <a:r>
              <a:rPr lang="en-US" dirty="0"/>
              <a:t>(row=7, column='0')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Decimal</a:t>
            </a:r>
            <a:r>
              <a:rPr lang="en-US" dirty="0"/>
              <a:t>= Button(</a:t>
            </a:r>
            <a:r>
              <a:rPr lang="en-US" dirty="0" err="1"/>
              <a:t>gui</a:t>
            </a:r>
            <a:r>
              <a:rPr lang="en-US" dirty="0"/>
              <a:t>, text='.', </a:t>
            </a:r>
            <a:r>
              <a:rPr lang="en-US" dirty="0" err="1"/>
              <a:t>fg</a:t>
            </a:r>
            <a:r>
              <a:rPr lang="en-US" dirty="0"/>
              <a:t>='black', </a:t>
            </a:r>
            <a:r>
              <a:rPr lang="en-US" dirty="0" err="1"/>
              <a:t>bg</a:t>
            </a:r>
            <a:r>
              <a:rPr lang="en-US" dirty="0"/>
              <a:t>='white', </a:t>
            </a:r>
          </a:p>
          <a:p>
            <a:r>
              <a:rPr lang="en-US" dirty="0"/>
              <a:t>                command=lambda: press('.'), height=2, width=8) </a:t>
            </a:r>
          </a:p>
          <a:p>
            <a:r>
              <a:rPr lang="en-US" dirty="0"/>
              <a:t>    </a:t>
            </a:r>
            <a:r>
              <a:rPr lang="en-US" dirty="0" err="1"/>
              <a:t>Decimal.grid</a:t>
            </a:r>
            <a:r>
              <a:rPr lang="en-US" dirty="0"/>
              <a:t>(row=7, column=2)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gui.mainloop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# for loop purpose.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7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8" y="563277"/>
            <a:ext cx="11491414" cy="59876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717" y="95535"/>
            <a:ext cx="551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Glimpse of Programing of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79" y="1433017"/>
            <a:ext cx="6723299" cy="41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159</Words>
  <Application>Microsoft Office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GUI based Manual Calculator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based Manual Calculator </dc:title>
  <dc:creator>User</dc:creator>
  <cp:lastModifiedBy>User</cp:lastModifiedBy>
  <cp:revision>6</cp:revision>
  <dcterms:created xsi:type="dcterms:W3CDTF">2024-03-06T14:22:07Z</dcterms:created>
  <dcterms:modified xsi:type="dcterms:W3CDTF">2024-03-06T15:17:41Z</dcterms:modified>
</cp:coreProperties>
</file>