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257" r:id="rId2"/>
    <p:sldId id="256" r:id="rId3"/>
    <p:sldId id="259" r:id="rId4"/>
    <p:sldId id="260" r:id="rId5"/>
    <p:sldId id="258" r:id="rId6"/>
    <p:sldId id="267" r:id="rId7"/>
    <p:sldId id="268" r:id="rId8"/>
    <p:sldId id="263" r:id="rId9"/>
    <p:sldId id="269" r:id="rId10"/>
    <p:sldId id="266" r:id="rId11"/>
    <p:sldId id="262" r:id="rId12"/>
    <p:sldId id="270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71BC2-02CD-44CC-B671-4D6034A9413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45CA3-A173-4EE8-9721-1878EA0E7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71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45CA3-A173-4EE8-9721-1878EA0E76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29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45CA3-A173-4EE8-9721-1878EA0E76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3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45CA3-A173-4EE8-9721-1878EA0E76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57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45CA3-A173-4EE8-9721-1878EA0E76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8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45CA3-A173-4EE8-9721-1878EA0E76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3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7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0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95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5335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40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94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49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81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2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7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7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9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3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0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4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9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3AD-59FB-4E1E-A0B7-E9D6C66169F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0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FFE3AD-59FB-4E1E-A0B7-E9D6C66169F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1F8F1-981D-486A-9C0A-B30439C6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92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714" y="1174842"/>
            <a:ext cx="11987285" cy="3329581"/>
          </a:xfrm>
        </p:spPr>
        <p:txBody>
          <a:bodyPr/>
          <a:lstStyle/>
          <a:p>
            <a:r>
              <a:rPr lang="en-US" dirty="0"/>
              <a:t>Exploratory </a:t>
            </a:r>
            <a:r>
              <a:rPr lang="en-US" dirty="0" smtClean="0"/>
              <a:t>Data Analysis (</a:t>
            </a:r>
            <a:r>
              <a:rPr lang="en-US" dirty="0"/>
              <a:t>EDA) for Real Estate Pricing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47462" y="4490112"/>
            <a:ext cx="2820537" cy="76768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By </a:t>
            </a:r>
            <a:r>
              <a:rPr lang="en-US" dirty="0" err="1" smtClean="0"/>
              <a:t>Shubham</a:t>
            </a:r>
            <a:r>
              <a:rPr lang="en-US" dirty="0" smtClean="0"/>
              <a:t> </a:t>
            </a:r>
            <a:r>
              <a:rPr lang="en-US" dirty="0" err="1" smtClean="0"/>
              <a:t>Saxena</a:t>
            </a:r>
            <a:endParaRPr lang="en-US" dirty="0" smtClean="0"/>
          </a:p>
          <a:p>
            <a:r>
              <a:rPr lang="en-US" dirty="0"/>
              <a:t>Affiliation</a:t>
            </a:r>
            <a:r>
              <a:rPr lang="en-US" dirty="0" smtClean="0"/>
              <a:t>: </a:t>
            </a:r>
            <a:r>
              <a:rPr lang="en-US" dirty="0" err="1" smtClean="0"/>
              <a:t>DigiCrome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091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34" y="1204912"/>
            <a:ext cx="9962866" cy="525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06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2957" y="218367"/>
            <a:ext cx="999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Glimpse of Final data :- Correlation of  Final data with each others.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61" y="1228368"/>
            <a:ext cx="11288618" cy="529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5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2957" y="218367"/>
            <a:ext cx="9990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Conclusion</a:t>
            </a:r>
            <a:r>
              <a:rPr lang="en-US" sz="2000" b="1" dirty="0" smtClean="0"/>
              <a:t>:-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28469" y="1139483"/>
            <a:ext cx="1019907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 prices of properties are higher for</a:t>
            </a:r>
            <a:r>
              <a:rPr lang="en-US" sz="2000" b="1" dirty="0" smtClean="0"/>
              <a:t>:</a:t>
            </a:r>
          </a:p>
          <a:p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House </a:t>
            </a:r>
            <a:r>
              <a:rPr lang="en-US" b="1" dirty="0"/>
              <a:t>having </a:t>
            </a:r>
            <a:r>
              <a:rPr lang="en-US" b="1" dirty="0" smtClean="0"/>
              <a:t>new </a:t>
            </a:r>
            <a:r>
              <a:rPr lang="en-US" b="1" dirty="0"/>
              <a:t>age of property, means house </a:t>
            </a:r>
            <a:r>
              <a:rPr lang="en-US" b="1" dirty="0" smtClean="0"/>
              <a:t>construct </a:t>
            </a:r>
            <a:r>
              <a:rPr lang="en-US" b="1" dirty="0"/>
              <a:t>and sold within 20 years of </a:t>
            </a:r>
            <a:r>
              <a:rPr lang="en-US" b="1" dirty="0" smtClean="0"/>
              <a:t>construction have better and high prices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House </a:t>
            </a:r>
            <a:r>
              <a:rPr lang="en-US" b="1" dirty="0"/>
              <a:t>having total 7-10 rooms, 1 kitchen, 1-2 Full Bathrooms and shape of                                                                                                                                                                                                                            property Regular/Slightly Irregular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House </a:t>
            </a:r>
            <a:r>
              <a:rPr lang="en-US" b="1" dirty="0"/>
              <a:t>having total living area between 1500-2500 </a:t>
            </a:r>
            <a:r>
              <a:rPr lang="en-US" b="1" dirty="0" err="1"/>
              <a:t>sqr</a:t>
            </a:r>
            <a:r>
              <a:rPr lang="en-US" b="1" dirty="0"/>
              <a:t> </a:t>
            </a:r>
            <a:r>
              <a:rPr lang="en-US" b="1" dirty="0" err="1"/>
              <a:t>ft</a:t>
            </a:r>
            <a:r>
              <a:rPr lang="en-US" b="1" dirty="0"/>
              <a:t>, size of garage 500-800 </a:t>
            </a:r>
            <a:r>
              <a:rPr lang="en-US" b="1" dirty="0" err="1"/>
              <a:t>sqr</a:t>
            </a:r>
            <a:r>
              <a:rPr lang="en-US" b="1" dirty="0"/>
              <a:t> ft</a:t>
            </a:r>
            <a:r>
              <a:rPr lang="en-US" b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Having </a:t>
            </a:r>
            <a:r>
              <a:rPr lang="en-US" b="1" dirty="0"/>
              <a:t>Garage attached to home, 2-3 car parking capacity, Average quality and </a:t>
            </a:r>
            <a:r>
              <a:rPr lang="en-US" b="1" dirty="0" smtClean="0"/>
              <a:t>  condition </a:t>
            </a:r>
            <a:r>
              <a:rPr lang="en-US" b="1" dirty="0"/>
              <a:t>of garage</a:t>
            </a:r>
          </a:p>
          <a:p>
            <a:pPr marL="342900" indent="-342900"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944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779" y="1433017"/>
            <a:ext cx="6723299" cy="410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7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069" y="436729"/>
            <a:ext cx="524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</a:t>
            </a:r>
            <a:r>
              <a:rPr lang="en-US" b="1" dirty="0" smtClean="0"/>
              <a:t>Overview :-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97290" y="464021"/>
            <a:ext cx="88983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u="sng" dirty="0"/>
              <a:t>Exploratory Data Analysis (EDA) for Real Estate Pricing: Unveiling the Dynamics of House Valuation in a Dynamic Market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Here I have done data wrangling, central tendency of the data, filling missing values,, detection of Outliers and it’s removal, along with their correlation of the data for better price of property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51" y="2495345"/>
            <a:ext cx="10566282" cy="386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5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068" y="436729"/>
            <a:ext cx="1146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</a:t>
            </a:r>
            <a:r>
              <a:rPr lang="en-US" b="1" dirty="0" smtClean="0"/>
              <a:t>Highlights :- Important libraries which are used :-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234" y="1508835"/>
            <a:ext cx="88983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Numpy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Matplotlib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seaborn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Warnings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06214" y="1487605"/>
            <a:ext cx="58958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import pandas as </a:t>
            </a:r>
            <a:r>
              <a:rPr lang="pt-BR" dirty="0" smtClean="0"/>
              <a:t>pd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import </a:t>
            </a:r>
            <a:r>
              <a:rPr lang="pt-BR" dirty="0"/>
              <a:t>numpy as </a:t>
            </a:r>
            <a:r>
              <a:rPr lang="pt-BR" dirty="0" smtClean="0"/>
              <a:t>np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endParaRPr lang="pt-BR" dirty="0"/>
          </a:p>
          <a:p>
            <a:endParaRPr lang="en-US" dirty="0" smtClean="0"/>
          </a:p>
          <a:p>
            <a:r>
              <a:rPr lang="en-US" dirty="0"/>
              <a:t>import </a:t>
            </a:r>
            <a:r>
              <a:rPr lang="en-US" dirty="0" err="1"/>
              <a:t>seaborn</a:t>
            </a:r>
            <a:r>
              <a:rPr lang="en-US" dirty="0"/>
              <a:t> as </a:t>
            </a:r>
            <a:r>
              <a:rPr lang="en-US" dirty="0" err="1"/>
              <a:t>sns</a:t>
            </a:r>
            <a:endParaRPr lang="pt-BR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warnings (to ignore unwanted warnings) </a:t>
            </a:r>
            <a:endParaRPr lang="pt-BR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388" y="1508835"/>
            <a:ext cx="4754830" cy="369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4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069" y="436729"/>
            <a:ext cx="1001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 Statement</a:t>
            </a:r>
            <a:r>
              <a:rPr lang="en-US" b="1" dirty="0" smtClean="0"/>
              <a:t>:- here we are doing some functions to understand </a:t>
            </a:r>
            <a:r>
              <a:rPr lang="en-US" b="1" dirty="0" err="1" smtClean="0"/>
              <a:t>housing_data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01755" y="1637731"/>
            <a:ext cx="8898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9" y="1445737"/>
            <a:ext cx="3733800" cy="453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954" y="1463609"/>
            <a:ext cx="8129019" cy="451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5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6175" y="272955"/>
            <a:ext cx="880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Barplots</a:t>
            </a:r>
            <a:r>
              <a:rPr lang="en-US" b="1" dirty="0" smtClean="0"/>
              <a:t> of different correlation of data:- 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43" y="890587"/>
            <a:ext cx="9348717" cy="557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0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6175" y="272955"/>
            <a:ext cx="880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Barplots</a:t>
            </a:r>
            <a:r>
              <a:rPr lang="en-US" b="1" dirty="0" smtClean="0"/>
              <a:t> of different correlation of data:-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1" y="1312460"/>
            <a:ext cx="5829300" cy="472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506" y="1312460"/>
            <a:ext cx="58102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74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6175" y="272955"/>
            <a:ext cx="880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Barplots</a:t>
            </a:r>
            <a:r>
              <a:rPr lang="en-US" b="1" dirty="0" smtClean="0"/>
              <a:t> of different correlation of data:-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50" y="1333712"/>
            <a:ext cx="5553075" cy="4791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485" y="1333711"/>
            <a:ext cx="5737533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9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7230" y="272955"/>
            <a:ext cx="8802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Methodology:-  Used related modules to identify Outliers in final data and removed it.</a:t>
            </a:r>
          </a:p>
          <a:p>
            <a:r>
              <a:rPr lang="en-US" b="1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147" y="1522078"/>
            <a:ext cx="5819775" cy="3895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5726"/>
            <a:ext cx="58102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75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7230" y="272955"/>
            <a:ext cx="8802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Methodology:-  Used related modules to identify Outliers in final data and removed it.</a:t>
            </a:r>
          </a:p>
          <a:p>
            <a:r>
              <a:rPr lang="en-US" b="1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83" y="1522078"/>
            <a:ext cx="5086350" cy="4257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072" y="1509645"/>
            <a:ext cx="51054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61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262</TotalTime>
  <Words>282</Words>
  <Application>Microsoft Office PowerPoint</Application>
  <PresentationFormat>Widescreen</PresentationFormat>
  <Paragraphs>60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Exploratory Data Analysis (EDA) for Real Estate Pricing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based Manual Calculator </dc:title>
  <dc:creator>User</dc:creator>
  <cp:lastModifiedBy>User</cp:lastModifiedBy>
  <cp:revision>20</cp:revision>
  <dcterms:created xsi:type="dcterms:W3CDTF">2024-03-06T14:22:07Z</dcterms:created>
  <dcterms:modified xsi:type="dcterms:W3CDTF">2024-06-10T12:23:40Z</dcterms:modified>
</cp:coreProperties>
</file>