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1" d="100"/>
          <a:sy n="81" d="100"/>
        </p:scale>
        <p:origin x="-300" y="-3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4/18/2022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4/18/2022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4/18/2022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4/18/2022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4/18/2022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4/18/2022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4/18/2022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4/18/2022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4/18/2022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4/18/2022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4/18/2022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4/18/2022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4/18/2022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4/18/2022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4/18/2022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a:t>
            </a:r>
            <a:r>
              <a:rPr lang="en-US" dirty="0" err="1" smtClean="0"/>
              <a:t>Shubham</a:t>
            </a:r>
            <a:r>
              <a:rPr lang="en-US" dirty="0" smtClean="0"/>
              <a:t> </a:t>
            </a:r>
            <a:r>
              <a:rPr lang="en-US" smtClean="0"/>
              <a:t>Nalawade </a:t>
            </a:r>
            <a:r>
              <a:rPr lang="en-US" dirty="0"/>
              <a:t>|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xmlns=""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xmlns=""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xmlns=""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a16="http://schemas.microsoft.com/office/drawing/2014/main" xmlns=""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xmlns=""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xmlns=""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xmlns=""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xmlns=""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xmlns=""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xmlns=""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xmlns=""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xmlns=""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xmlns=""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xmlns=""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a16="http://schemas.microsoft.com/office/drawing/2014/main" xmlns=""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xmlns=""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a16="http://schemas.microsoft.com/office/drawing/2014/main" xmlns=""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a16="http://schemas.microsoft.com/office/drawing/2014/main" xmlns=""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a16="http://schemas.microsoft.com/office/drawing/2014/main" xmlns=""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a16="http://schemas.microsoft.com/office/drawing/2014/main" xmlns=""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a16="http://schemas.microsoft.com/office/drawing/2014/main" xmlns=""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a16="http://schemas.microsoft.com/office/drawing/2014/main" xmlns=""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a16="http://schemas.microsoft.com/office/drawing/2014/main" xmlns=""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xmlns=""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xmlns=""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a16="http://schemas.microsoft.com/office/drawing/2014/main" xmlns=""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xmlns=""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xmlns=""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xmlns=""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xmlns=""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xmlns=""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xmlns=""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xmlns=""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143</TotalTime>
  <Words>1919</Words>
  <Application>Microsoft Office PowerPoint</Application>
  <PresentationFormat>Custom</PresentationFormat>
  <Paragraphs>126</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User</cp:lastModifiedBy>
  <cp:revision>13</cp:revision>
  <dcterms:created xsi:type="dcterms:W3CDTF">2021-10-25T15:38:10Z</dcterms:created>
  <dcterms:modified xsi:type="dcterms:W3CDTF">2022-04-18T14:08:29Z</dcterms:modified>
</cp:coreProperties>
</file>