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300" y="-36"/>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5/30/2022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5/30/2022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5/30/2022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5/30/2022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smtClean="0"/>
              <a:t>SHUBHAM NALAWADE</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xmlns=""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xmlns=""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100</TotalTime>
  <Words>1057</Words>
  <Application>Microsoft Office PowerPoint</Application>
  <PresentationFormat>Custom</PresentationFormat>
  <Paragraphs>102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User</cp:lastModifiedBy>
  <cp:revision>15</cp:revision>
  <dcterms:created xsi:type="dcterms:W3CDTF">2021-12-26T03:23:22Z</dcterms:created>
  <dcterms:modified xsi:type="dcterms:W3CDTF">2022-05-30T14:14:13Z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