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311" r:id="rId10"/>
    <p:sldId id="62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F48C7-89D5-41CE-BABB-62890ADE95F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AE231-3E57-4488-8AEF-FB5E1E5C2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6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7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27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9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3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8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5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AE231-3E57-4488-8AEF-FB5E1E5C23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7A495-874A-4D8C-AC4D-DCDEE2100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7F66A-E988-47D6-949D-EDC68F4D9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72975-D9A7-44C3-95DA-40E5AF42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282EE-8BB8-42C1-BF86-769F6AD9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91BF0-2F23-473C-A900-DF130C37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8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3B825-46F0-4000-A5D7-96AA5782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4604D-099E-43B9-8A28-D194A4A8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5A022-9C97-48DE-ADD0-35F6D29A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ECD59-E9B0-42B2-B144-44E13682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79C2C-F100-4540-BF27-D8AD0D50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4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9A14A9-3374-47F9-BD39-585140CD1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0343E-190C-45E6-B205-7C17DD04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3E950-F2BE-41BB-929B-A419861C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70DF2-9D68-4EC6-93E8-30C92DFA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174B6-549A-44FE-8953-D92300F6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5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C6CBE-C04A-4B5D-BE5A-69CF2E4A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30A89-EC5A-4240-80E9-B71D25EE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B85C3-EB86-483E-9341-A3E3D3C5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5D94D-0D4D-42DB-8251-2155E5E0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0A2D-0CF3-413D-829E-F9283F2C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A2B6C-5632-4E8B-9D62-D57AAA96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B2128-48E6-4DB8-8B4F-0EF3439D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DCE6C-C3E7-42B6-A83E-708B3F21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624FE-C75E-4577-AB4D-E7006C65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047D8-EA95-4B2B-8D9F-1A80E5D0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6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2AE61-B315-4E9B-8581-D392C33F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D88C5-EE38-4E47-98F2-F6A99871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18CDA-E4E7-45DF-A1E7-51071211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9B89F3-1823-480C-813A-9003C391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F0D89-EA92-4FF6-8FC9-C1EC3D90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2F013-B34D-45A0-A860-91AA2F57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9C1C-7751-4C8D-8565-D1B1FD48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B39FF-2E77-46A9-BA1F-4748C6F3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39820-9C52-4990-AFA0-35200B3F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313509-5012-4F54-A76E-16E7EA07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1BDB45-2D00-402E-8B39-1E1C4BE7B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ED732A-1DDB-470F-B5ED-DA52BC5B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B017F-E9DE-48A0-89D9-42A88AC5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061C7A-38E0-489A-97BB-CC29D5F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4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E8C16-8E2E-49CB-9877-B059D08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1B545-1A7E-4788-9896-109C9718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8D3018-56ED-4454-AD36-69F01BDE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614B8C-6233-4EEF-9E2E-9B90AA97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7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8D9C5C-9BC9-4130-B212-E06206DF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6B8FF-1D15-41EC-BBFA-65D591D9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33F046-9305-46A6-9D66-55DCE548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6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6945-D747-46CE-A0CB-6066CBA9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A7F69-A422-40A9-B44D-F81BF43F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CC786-BA6B-4C72-B7C9-A0C40610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7FE14-AADB-42D9-916D-B5E4FA49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61091-289E-4DA2-9228-C889A80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0BD2B-A26E-4C11-A2DA-094035D3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4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D726-E379-48BF-8421-5F53599F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EC4571-9D8B-4CBD-882A-C2937D40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B3135-2A8C-4EDB-8C9B-3C4DEDAB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E14B6-0ADF-4E6C-9C74-13557226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60F12-1F75-4BBA-A289-26D4D360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A13D5-F413-4F45-ADA3-C3F4D13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2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CCF23-F947-439A-882F-FDF64E04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7DD41-A1C8-4DA3-8F91-D514C902F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954E1-D79E-4214-8BEC-312865674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4694-EE12-4FEA-BF9B-C8FC49E30C3B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78D75-8D3A-4A0B-B65D-1E74789C6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CA8CE-EEB1-4939-92BB-02C0979C3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F1D2-B30D-4F1E-9C3A-88FA27E5D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00B264-8F50-4618-8C77-FC7A68464896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7A9E77B-713F-4F0A-977C-7DCA08FB5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EDC6F-E474-4048-8644-566C64A9619C}"/>
                </a:ext>
              </a:extLst>
            </p:cNvPr>
            <p:cNvSpPr txBox="1"/>
            <p:nvPr/>
          </p:nvSpPr>
          <p:spPr>
            <a:xfrm>
              <a:off x="3320145" y="5313692"/>
              <a:ext cx="585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78D08CA-6436-49FD-A500-5EB29B5C8C5A}"/>
                </a:ext>
              </a:extLst>
            </p:cNvPr>
            <p:cNvSpPr txBox="1"/>
            <p:nvPr/>
          </p:nvSpPr>
          <p:spPr>
            <a:xfrm>
              <a:off x="3450772" y="4233127"/>
              <a:ext cx="2101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禹冰瑶</a:t>
              </a:r>
              <a:endParaRPr lang="zh-CN" altLang="en-US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平平无奇  小医生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965F213-911E-47FA-8060-4A0633F9C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1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A43A148-DC1D-4252-A7EB-3A30E2D5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7"/>
          <a:stretch/>
        </p:blipFill>
        <p:spPr>
          <a:xfrm>
            <a:off x="0" y="4136570"/>
            <a:ext cx="12192000" cy="272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1F1F5E-A7DB-4FD7-8213-F6B110BBC954}"/>
              </a:ext>
            </a:extLst>
          </p:cNvPr>
          <p:cNvSpPr txBox="1"/>
          <p:nvPr/>
        </p:nvSpPr>
        <p:spPr>
          <a:xfrm>
            <a:off x="3320145" y="5313692"/>
            <a:ext cx="583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巴啦啦小魔仙，无法无天变？？？</a:t>
            </a:r>
            <a:endParaRPr lang="en-US" altLang="zh-CN" sz="2000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BDDC1C-FF54-4F1D-A2BC-7DE6D0878548}"/>
              </a:ext>
            </a:extLst>
          </p:cNvPr>
          <p:cNvSpPr txBox="1"/>
          <p:nvPr/>
        </p:nvSpPr>
        <p:spPr>
          <a:xfrm>
            <a:off x="3450772" y="4235849"/>
            <a:ext cx="210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肥宅</a:t>
            </a:r>
            <a:endParaRPr lang="en-US" altLang="zh-CN" sz="2000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  <a:p>
            <a:pPr algn="ctr"/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我永远爱</a:t>
            </a:r>
            <a:r>
              <a: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SH</a:t>
            </a:r>
            <a:endParaRPr lang="zh-CN" altLang="en-US" sz="2000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290DF-86FA-4DAD-9B5E-4F261AE96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584F9D-7F0C-4678-AF8F-2E24C3CD6A46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485E5D0-718C-429C-83A2-A88F082D7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3C59A6D-B83B-4D89-9F11-9235BE867154}"/>
                </a:ext>
              </a:extLst>
            </p:cNvPr>
            <p:cNvSpPr txBox="1"/>
            <p:nvPr/>
          </p:nvSpPr>
          <p:spPr>
            <a:xfrm>
              <a:off x="3320145" y="5313692"/>
              <a:ext cx="584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98C75-6C95-402B-8672-0B57CFE00670}"/>
              </a:ext>
            </a:extLst>
          </p:cNvPr>
          <p:cNvSpPr txBox="1"/>
          <p:nvPr/>
        </p:nvSpPr>
        <p:spPr>
          <a:xfrm>
            <a:off x="3450772" y="4233127"/>
            <a:ext cx="210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岩易升</a:t>
            </a:r>
            <a:endParaRPr lang="en-US" altLang="zh-CN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  <a:p>
            <a:pPr algn="ctr"/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居家好男人  主播</a:t>
            </a:r>
            <a:endParaRPr lang="en-US" altLang="zh-CN" sz="2000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6A2E4-2A7F-41FD-8654-3DA833BC3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170BA0-ADCB-4E23-ABC8-BA9AE38E5201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770BA51-D9C5-40E0-A06C-52F27331F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19407B7-DDD6-4E73-8AC1-5E7D3C66D6C6}"/>
                </a:ext>
              </a:extLst>
            </p:cNvPr>
            <p:cNvSpPr txBox="1"/>
            <p:nvPr/>
          </p:nvSpPr>
          <p:spPr>
            <a:xfrm>
              <a:off x="3320145" y="5313692"/>
              <a:ext cx="585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1BC7BE1-60BB-4728-83F3-406735FB30F3}"/>
                </a:ext>
              </a:extLst>
            </p:cNvPr>
            <p:cNvSpPr txBox="1"/>
            <p:nvPr/>
          </p:nvSpPr>
          <p:spPr>
            <a:xfrm>
              <a:off x="3450772" y="4235849"/>
              <a:ext cx="2101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温声</a:t>
              </a:r>
              <a:endParaRPr lang="en-US" altLang="zh-CN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人美声甜     偶像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752523E-F59D-49EA-BF83-566882F91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21AE89F-99A6-4F68-A928-4CCB1E7EA516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6396E70-DB2A-43D6-9087-9055B956B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B6A1DC-0F32-4D21-BDAF-549BC2891193}"/>
                </a:ext>
              </a:extLst>
            </p:cNvPr>
            <p:cNvSpPr txBox="1"/>
            <p:nvPr/>
          </p:nvSpPr>
          <p:spPr>
            <a:xfrm>
              <a:off x="3320145" y="5313692"/>
              <a:ext cx="584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28F19F-47C9-4746-974F-E52A01822040}"/>
                </a:ext>
              </a:extLst>
            </p:cNvPr>
            <p:cNvSpPr txBox="1"/>
            <p:nvPr/>
          </p:nvSpPr>
          <p:spPr>
            <a:xfrm>
              <a:off x="3450772" y="4235849"/>
              <a:ext cx="2101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孙天宇</a:t>
              </a:r>
              <a:endParaRPr lang="en-US" altLang="zh-CN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沉稳干练  老医生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F60C41F-3733-4ECC-8FAD-7C6FC9925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2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684B75DB-99BD-4902-935B-094E30B218E5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18A2DD8-5BDE-4495-9E12-1FCF52994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DA2D67A-2CBA-4B90-9F84-F2F0B62B9735}"/>
                </a:ext>
              </a:extLst>
            </p:cNvPr>
            <p:cNvSpPr txBox="1"/>
            <p:nvPr/>
          </p:nvSpPr>
          <p:spPr>
            <a:xfrm>
              <a:off x="3320145" y="5313692"/>
              <a:ext cx="584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3194522-461B-4D47-B77B-E98E9DF9214A}"/>
                </a:ext>
              </a:extLst>
            </p:cNvPr>
            <p:cNvSpPr txBox="1"/>
            <p:nvPr/>
          </p:nvSpPr>
          <p:spPr>
            <a:xfrm>
              <a:off x="3450772" y="4235849"/>
              <a:ext cx="2101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田天</a:t>
              </a:r>
              <a:endParaRPr lang="en-US" altLang="zh-CN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性格开朗     保镖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515C682-941D-4C94-818B-F46D33A5C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4EE2E42-328A-490D-879F-F09D84335D79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6B58DDC-9D8B-4AFD-8BF2-53A1949F6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9453985-CA5B-487A-9B04-0FD5BEE2B647}"/>
                </a:ext>
              </a:extLst>
            </p:cNvPr>
            <p:cNvSpPr txBox="1"/>
            <p:nvPr/>
          </p:nvSpPr>
          <p:spPr>
            <a:xfrm>
              <a:off x="3320145" y="5313692"/>
              <a:ext cx="584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8274F05-B90F-4C52-BDEC-4EF15AABD971}"/>
                </a:ext>
              </a:extLst>
            </p:cNvPr>
            <p:cNvSpPr txBox="1"/>
            <p:nvPr/>
          </p:nvSpPr>
          <p:spPr>
            <a:xfrm>
              <a:off x="3450772" y="4235849"/>
              <a:ext cx="2101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杜昇</a:t>
              </a:r>
              <a:endParaRPr lang="en-US" altLang="zh-CN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魅力无限     酒保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514CCA1-6998-45C4-9D6F-4E3C1864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D9064C4-6857-4DE7-9DC4-245733084043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BD9DF5D-CE6B-4C31-B6EB-B01F28A75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65151B9-8C80-470D-A606-4447E5E54F69}"/>
                </a:ext>
              </a:extLst>
            </p:cNvPr>
            <p:cNvSpPr txBox="1"/>
            <p:nvPr/>
          </p:nvSpPr>
          <p:spPr>
            <a:xfrm>
              <a:off x="3320145" y="5313692"/>
              <a:ext cx="5867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DC2830-4561-48E0-ABD5-4F2350432AC1}"/>
                </a:ext>
              </a:extLst>
            </p:cNvPr>
            <p:cNvSpPr txBox="1"/>
            <p:nvPr/>
          </p:nvSpPr>
          <p:spPr>
            <a:xfrm>
              <a:off x="3450772" y="4235849"/>
              <a:ext cx="2101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玛丽安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骰子咕噜噜 骰娘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B3BB724-20B0-456C-86A8-BA144EF85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A43A148-DC1D-4252-A7EB-3A30E2D5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7"/>
          <a:stretch/>
        </p:blipFill>
        <p:spPr>
          <a:xfrm>
            <a:off x="0" y="4136570"/>
            <a:ext cx="12192000" cy="272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1F1F5E-A7DB-4FD7-8213-F6B110BBC954}"/>
              </a:ext>
            </a:extLst>
          </p:cNvPr>
          <p:cNvSpPr txBox="1"/>
          <p:nvPr/>
        </p:nvSpPr>
        <p:spPr>
          <a:xfrm>
            <a:off x="3320145" y="5313692"/>
            <a:ext cx="583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巴啦啦小魔仙，无法无天变？？？</a:t>
            </a:r>
            <a:endParaRPr lang="en-US" altLang="zh-CN" sz="2000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BDDC1C-FF54-4F1D-A2BC-7DE6D0878548}"/>
              </a:ext>
            </a:extLst>
          </p:cNvPr>
          <p:cNvSpPr txBox="1"/>
          <p:nvPr/>
        </p:nvSpPr>
        <p:spPr>
          <a:xfrm>
            <a:off x="3450772" y="4235849"/>
            <a:ext cx="2101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火火</a:t>
            </a:r>
            <a:endParaRPr lang="en-US" altLang="zh-CN" sz="2000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  <a:p>
            <a:pPr algn="ctr"/>
            <a:r>
              <a:rPr lang="zh-CN" altLang="en-US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安心与信赖   </a:t>
            </a:r>
            <a:r>
              <a: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rPr>
              <a:t>KP</a:t>
            </a:r>
            <a:endParaRPr lang="zh-CN" altLang="en-US" sz="2000" dirty="0">
              <a:latin typeface="蝉羽丘陵破风" panose="02010609000101010101" pitchFamily="49" charset="-122"/>
              <a:ea typeface="蝉羽丘陵破风" panose="0201060900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83D966-D842-42A6-831C-BF59CA819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00B264-8F50-4618-8C77-FC7A68464896}"/>
              </a:ext>
            </a:extLst>
          </p:cNvPr>
          <p:cNvGrpSpPr/>
          <p:nvPr/>
        </p:nvGrpSpPr>
        <p:grpSpPr>
          <a:xfrm>
            <a:off x="0" y="4136570"/>
            <a:ext cx="12192000" cy="2721429"/>
            <a:chOff x="0" y="4136570"/>
            <a:chExt cx="12192000" cy="272142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7A9E77B-713F-4F0A-977C-7DCA08FB5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317"/>
            <a:stretch/>
          </p:blipFill>
          <p:spPr>
            <a:xfrm>
              <a:off x="0" y="4136570"/>
              <a:ext cx="12192000" cy="2721429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5EDC6F-E474-4048-8644-566C64A9619C}"/>
                </a:ext>
              </a:extLst>
            </p:cNvPr>
            <p:cNvSpPr txBox="1"/>
            <p:nvPr/>
          </p:nvSpPr>
          <p:spPr>
            <a:xfrm>
              <a:off x="3320145" y="5313692"/>
              <a:ext cx="585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巴啦啦小魔仙，无法无天变？？？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78D08CA-6436-49FD-A500-5EB29B5C8C5A}"/>
                </a:ext>
              </a:extLst>
            </p:cNvPr>
            <p:cNvSpPr txBox="1"/>
            <p:nvPr/>
          </p:nvSpPr>
          <p:spPr>
            <a:xfrm>
              <a:off x="3450772" y="4233127"/>
              <a:ext cx="2101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警察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  <a:p>
              <a:pPr algn="ctr"/>
              <a:r>
                <a:rPr lang="zh-CN" altLang="en-US" sz="2000" dirty="0">
                  <a:latin typeface="蝉羽丘陵破风" panose="02010609000101010101" pitchFamily="49" charset="-122"/>
                  <a:ea typeface="蝉羽丘陵破风" panose="02010609000101010101" pitchFamily="49" charset="-122"/>
                </a:rPr>
                <a:t>为人民服务</a:t>
              </a:r>
              <a:endParaRPr lang="en-US" altLang="zh-CN" sz="2000" dirty="0">
                <a:latin typeface="蝉羽丘陵破风" panose="02010609000101010101" pitchFamily="49" charset="-122"/>
                <a:ea typeface="蝉羽丘陵破风" panose="0201060900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CB954D-2ACA-4B33-93DD-D9448DBF7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179</Words>
  <Application>Microsoft Office PowerPoint</Application>
  <PresentationFormat>宽屏</PresentationFormat>
  <Paragraphs>40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蝉羽丘陵破风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Syin</dc:creator>
  <cp:lastModifiedBy>Syin</cp:lastModifiedBy>
  <cp:revision>39</cp:revision>
  <dcterms:created xsi:type="dcterms:W3CDTF">2020-03-22T15:43:38Z</dcterms:created>
  <dcterms:modified xsi:type="dcterms:W3CDTF">2020-05-02T01:56:11Z</dcterms:modified>
</cp:coreProperties>
</file>