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E-marketing app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Empowering SMEs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85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purpose of the app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aim of this app is </a:t>
            </a:r>
            <a:r>
              <a:rPr lang="en-US" dirty="0" smtClean="0"/>
              <a:t>targeted at local </a:t>
            </a:r>
            <a:r>
              <a:rPr lang="en-US" dirty="0"/>
              <a:t>small and medium business owners who are looking to develop or improve their marketing strategy online. The purpose is to determine how much impact online marketing can have on </a:t>
            </a:r>
            <a:r>
              <a:rPr lang="en-US" dirty="0" smtClean="0"/>
              <a:t>their </a:t>
            </a:r>
            <a:r>
              <a:rPr lang="en-US" dirty="0"/>
              <a:t>businesses and the best application(s) besides social media, to use to reach the most customers.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The Benefits are as follows:</a:t>
            </a:r>
          </a:p>
          <a:p>
            <a:r>
              <a:rPr lang="en-US" dirty="0"/>
              <a:t>Unlike traditional marketing, </a:t>
            </a:r>
            <a:r>
              <a:rPr lang="en-US" dirty="0" smtClean="0"/>
              <a:t>this will give them </a:t>
            </a:r>
            <a:r>
              <a:rPr lang="en-US" dirty="0"/>
              <a:t>the ability to monitor the performance of </a:t>
            </a:r>
            <a:r>
              <a:rPr lang="en-US" dirty="0" smtClean="0"/>
              <a:t>their businesses </a:t>
            </a:r>
            <a:r>
              <a:rPr lang="en-US" dirty="0"/>
              <a:t>in real-time.</a:t>
            </a:r>
            <a:endParaRPr lang="en-US" dirty="0" smtClean="0"/>
          </a:p>
          <a:p>
            <a:r>
              <a:rPr lang="en-US" dirty="0"/>
              <a:t>Gaining additional customers </a:t>
            </a:r>
            <a:r>
              <a:rPr lang="en-US" dirty="0" smtClean="0"/>
              <a:t>will be </a:t>
            </a:r>
            <a:r>
              <a:rPr lang="en-US" dirty="0"/>
              <a:t>essential for growing </a:t>
            </a:r>
            <a:r>
              <a:rPr lang="en-US" dirty="0" smtClean="0"/>
              <a:t>their </a:t>
            </a:r>
            <a:r>
              <a:rPr lang="en-US" dirty="0"/>
              <a:t>business in terms of revenue and profitability.</a:t>
            </a:r>
            <a:endParaRPr lang="en-US" dirty="0" smtClean="0"/>
          </a:p>
          <a:p>
            <a:r>
              <a:rPr lang="en-US" dirty="0" smtClean="0"/>
              <a:t>It will allow </a:t>
            </a:r>
            <a:r>
              <a:rPr lang="en-US" dirty="0"/>
              <a:t>for much more specific audience targeting</a:t>
            </a:r>
            <a:r>
              <a:rPr lang="en-US" dirty="0" smtClean="0"/>
              <a:t>.</a:t>
            </a:r>
          </a:p>
          <a:p>
            <a:r>
              <a:rPr lang="en-US" dirty="0"/>
              <a:t>A well-designed </a:t>
            </a:r>
            <a:r>
              <a:rPr lang="en-US" dirty="0" smtClean="0"/>
              <a:t>app </a:t>
            </a:r>
            <a:r>
              <a:rPr lang="en-US" dirty="0"/>
              <a:t>will </a:t>
            </a:r>
            <a:r>
              <a:rPr lang="en-US" dirty="0" smtClean="0"/>
              <a:t>work </a:t>
            </a:r>
            <a:r>
              <a:rPr lang="en-US" dirty="0"/>
              <a:t>for </a:t>
            </a:r>
            <a:r>
              <a:rPr lang="en-US" dirty="0" smtClean="0"/>
              <a:t>them </a:t>
            </a:r>
            <a:r>
              <a:rPr lang="en-US" dirty="0"/>
              <a:t>every hour of the day, </a:t>
            </a:r>
            <a:r>
              <a:rPr lang="en-US" dirty="0" smtClean="0"/>
              <a:t>allowing </a:t>
            </a:r>
            <a:r>
              <a:rPr lang="en-US" dirty="0"/>
              <a:t>potential </a:t>
            </a:r>
            <a:r>
              <a:rPr lang="en-US" dirty="0" smtClean="0"/>
              <a:t>customers to </a:t>
            </a:r>
            <a:r>
              <a:rPr lang="en-US" dirty="0"/>
              <a:t>easily browse </a:t>
            </a:r>
            <a:r>
              <a:rPr lang="en-US" dirty="0" smtClean="0"/>
              <a:t>their </a:t>
            </a:r>
            <a:r>
              <a:rPr lang="en-US" dirty="0"/>
              <a:t>services and products outside of </a:t>
            </a:r>
            <a:r>
              <a:rPr lang="en-US" dirty="0" smtClean="0"/>
              <a:t>working </a:t>
            </a:r>
            <a:r>
              <a:rPr lang="en-US" dirty="0"/>
              <a:t>hours.</a:t>
            </a:r>
            <a:r>
              <a:rPr lang="en-US" dirty="0" smtClean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914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roles involved: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Product Owner</a:t>
            </a:r>
          </a:p>
          <a:p>
            <a:r>
              <a:rPr lang="en-US" dirty="0" smtClean="0"/>
              <a:t>Scrum Master</a:t>
            </a:r>
          </a:p>
          <a:p>
            <a:r>
              <a:rPr lang="en-US" u="sng" dirty="0" smtClean="0"/>
              <a:t>Development Team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5 Developers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3 Testers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2 Business Analysts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837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Events involved: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</a:p>
          <a:p>
            <a:r>
              <a:rPr lang="en-US" dirty="0"/>
              <a:t>Sprint Planning</a:t>
            </a:r>
          </a:p>
          <a:p>
            <a:r>
              <a:rPr lang="en-US" dirty="0"/>
              <a:t>Daily </a:t>
            </a:r>
            <a:r>
              <a:rPr lang="en-US" dirty="0" smtClean="0"/>
              <a:t>Scrum</a:t>
            </a:r>
          </a:p>
          <a:p>
            <a:r>
              <a:rPr lang="en-US" dirty="0"/>
              <a:t>Sprint </a:t>
            </a:r>
            <a:r>
              <a:rPr lang="en-US" dirty="0" smtClean="0"/>
              <a:t>Review</a:t>
            </a:r>
          </a:p>
          <a:p>
            <a:r>
              <a:rPr lang="en-US" dirty="0"/>
              <a:t>Sprint Retrospective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756263"/>
            <a:ext cx="4754562" cy="2808514"/>
          </a:xfrm>
        </p:spPr>
      </p:pic>
    </p:spTree>
    <p:extLst>
      <p:ext uri="{BB962C8B-B14F-4D97-AF65-F5344CB8AC3E}">
        <p14:creationId xmlns:p14="http://schemas.microsoft.com/office/powerpoint/2010/main" val="23013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artifacts: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artifact?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3 Scrum Artifacts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Product Backlog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Sprint Backlog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Potentially Releasable Increment Product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42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19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backlog &amp; sprint backlog Examples:</a:t>
            </a:r>
            <a:endParaRPr lang="en-ZA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4493580"/>
              </p:ext>
            </p:extLst>
          </p:nvPr>
        </p:nvGraphicFramePr>
        <p:xfrm>
          <a:off x="1069975" y="2193925"/>
          <a:ext cx="475456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41">
                  <a:extLst>
                    <a:ext uri="{9D8B030D-6E8A-4147-A177-3AD203B41FA5}">
                      <a16:colId xmlns:a16="http://schemas.microsoft.com/office/drawing/2014/main" val="629392291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3090069447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976283272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72968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#ID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a/an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want to …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 that …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8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an account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can be able</a:t>
                      </a:r>
                      <a:r>
                        <a:rPr lang="en-US" baseline="0" dirty="0" smtClean="0"/>
                        <a:t> to access the platform.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 able to post / advertise my goods and</a:t>
                      </a:r>
                      <a:r>
                        <a:rPr lang="en-US" baseline="0" dirty="0" smtClean="0"/>
                        <a:t> services</a:t>
                      </a:r>
                      <a:r>
                        <a:rPr lang="en-US" dirty="0" smtClean="0"/>
                        <a:t>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can reach customers in different places.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48335"/>
                  </a:ext>
                </a:extLst>
              </a:tr>
            </a:tbl>
          </a:graphicData>
        </a:graphic>
      </p:graphicFrame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69" y="2361882"/>
            <a:ext cx="4572000" cy="3642360"/>
          </a:xfrm>
        </p:spPr>
      </p:pic>
    </p:spTree>
    <p:extLst>
      <p:ext uri="{BB962C8B-B14F-4D97-AF65-F5344CB8AC3E}">
        <p14:creationId xmlns:p14="http://schemas.microsoft.com/office/powerpoint/2010/main" val="10791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476102"/>
            <a:ext cx="8765177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589</TotalTime>
  <Words>250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E-marketing app</vt:lpstr>
      <vt:lpstr>The purpose of the app</vt:lpstr>
      <vt:lpstr>The roles involved:</vt:lpstr>
      <vt:lpstr>The Events involved: </vt:lpstr>
      <vt:lpstr>The artifacts:</vt:lpstr>
      <vt:lpstr>Product backlog &amp; sprint backlog Examples: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E-marketing app</dc:title>
  <dc:creator>Admin</dc:creator>
  <cp:lastModifiedBy>Admin</cp:lastModifiedBy>
  <cp:revision>19</cp:revision>
  <dcterms:created xsi:type="dcterms:W3CDTF">2021-09-08T08:35:34Z</dcterms:created>
  <dcterms:modified xsi:type="dcterms:W3CDTF">2021-09-08T18:24:40Z</dcterms:modified>
</cp:coreProperties>
</file>