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5569DB0-A479-427F-ACCA-150AA8AD8F5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CCA82-E8B7-4FEC-9FEE-E40688F64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439563"/>
          </a:xfrm>
        </p:spPr>
        <p:txBody>
          <a:bodyPr>
            <a:normAutofit fontScale="90000"/>
          </a:bodyPr>
          <a:lstStyle/>
          <a:p>
            <a:r>
              <a:rPr lang="ru-RU" dirty="0"/>
              <a:t>Что такое </a:t>
            </a:r>
            <a:r>
              <a:rPr lang="en-US" dirty="0"/>
              <a:t>Frontend </a:t>
            </a:r>
            <a:r>
              <a:rPr lang="ru-RU" dirty="0"/>
              <a:t>разработка?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6DDA41-EE5E-481C-A6B5-2FD0AD97C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645" y="2620548"/>
            <a:ext cx="6400800" cy="1947333"/>
          </a:xfrm>
        </p:spPr>
        <p:txBody>
          <a:bodyPr>
            <a:normAutofit fontScale="92500"/>
          </a:bodyPr>
          <a:lstStyle/>
          <a:p>
            <a:r>
              <a:rPr lang="ru-RU" dirty="0"/>
              <a:t>• Определение: </a:t>
            </a:r>
            <a:r>
              <a:rPr lang="ru-RU" dirty="0" err="1"/>
              <a:t>Frontend</a:t>
            </a:r>
            <a:r>
              <a:rPr lang="ru-RU" dirty="0"/>
              <a:t> разработка включает создание той части веб-сайта или веб-приложения, с которой взаимодействует пользователь</a:t>
            </a:r>
            <a:endParaRPr lang="en-US" dirty="0"/>
          </a:p>
          <a:p>
            <a:r>
              <a:rPr lang="ru-RU" dirty="0"/>
              <a:t>• Ключевые инструменты: HTML, CSS, </a:t>
            </a:r>
            <a:r>
              <a:rPr lang="ru-RU" dirty="0" err="1"/>
              <a:t>JavaScript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816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62A308-E971-4E33-A475-E880D0276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765301"/>
            <a:ext cx="8534400" cy="774700"/>
          </a:xfrm>
        </p:spPr>
        <p:txBody>
          <a:bodyPr>
            <a:normAutofit fontScale="90000"/>
          </a:bodyPr>
          <a:lstStyle/>
          <a:p>
            <a:r>
              <a:rPr lang="ru-RU" dirty="0"/>
              <a:t>Для чего нужна </a:t>
            </a:r>
            <a:r>
              <a:rPr lang="ru-RU" dirty="0" err="1"/>
              <a:t>Frontend</a:t>
            </a:r>
            <a:r>
              <a:rPr lang="ru-RU" dirty="0"/>
              <a:t> разработка?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5452EE-21F5-4B8A-8789-90B0F1017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1" y="2654301"/>
            <a:ext cx="8901112" cy="2679700"/>
          </a:xfrm>
        </p:spPr>
        <p:txBody>
          <a:bodyPr/>
          <a:lstStyle/>
          <a:p>
            <a:r>
              <a:rPr lang="ru-RU" dirty="0"/>
              <a:t>• Цель: Обеспечить визуальную привлекательность веб-сайтов, их удобство и отзывчивость. • Взаимодействие с пользователем: </a:t>
            </a:r>
            <a:r>
              <a:rPr lang="ru-RU" dirty="0" err="1"/>
              <a:t>Frontend</a:t>
            </a:r>
            <a:r>
              <a:rPr lang="ru-RU" dirty="0"/>
              <a:t>-разработчики создают макеты, навигацию и формы для простоты взаимодействия. • Идентичность бренда: Дизайн отражает индивидуальность бренда.</a:t>
            </a:r>
          </a:p>
        </p:txBody>
      </p:sp>
    </p:spTree>
    <p:extLst>
      <p:ext uri="{BB962C8B-B14F-4D97-AF65-F5344CB8AC3E}">
        <p14:creationId xmlns:p14="http://schemas.microsoft.com/office/powerpoint/2010/main" val="211660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5DC20-809D-428F-82E4-02B4CEB5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00" y="977900"/>
            <a:ext cx="8534400" cy="1041399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используется </a:t>
            </a:r>
            <a:r>
              <a:rPr lang="en-US" dirty="0"/>
              <a:t>Frontend </a:t>
            </a:r>
            <a:r>
              <a:rPr lang="ru-RU" dirty="0"/>
              <a:t>разработка?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915D24-743F-4817-B678-02BF7928C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111500"/>
            <a:ext cx="6756400" cy="2611967"/>
          </a:xfrm>
        </p:spPr>
        <p:txBody>
          <a:bodyPr/>
          <a:lstStyle/>
          <a:p>
            <a:r>
              <a:rPr lang="ru-RU" dirty="0"/>
              <a:t>• Веб-сайты: Создание структуры, стиля и интерактивности. • Веб-приложения: Создание визуально функциональных приложений, таких как почтовые клиенты, социальные сети, платформы для стриминга. • Адаптивность для мобильных устройств: Обеспечение работы сайтов на различных устройствах (телефоны, планшеты, компьютеры).</a:t>
            </a:r>
          </a:p>
        </p:txBody>
      </p:sp>
    </p:spTree>
    <p:extLst>
      <p:ext uri="{BB962C8B-B14F-4D97-AF65-F5344CB8AC3E}">
        <p14:creationId xmlns:p14="http://schemas.microsoft.com/office/powerpoint/2010/main" val="174058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C837A-6854-4FD4-B97C-B61006631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639232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Основные характеристики </a:t>
            </a:r>
            <a:r>
              <a:rPr lang="en-US" dirty="0"/>
              <a:t>Frontend </a:t>
            </a:r>
            <a:r>
              <a:rPr lang="ru-RU" dirty="0"/>
              <a:t>разработки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4D1B92-7AE7-4AA0-8408-BA14A018C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612" y="2912534"/>
            <a:ext cx="8534400" cy="3615267"/>
          </a:xfrm>
        </p:spPr>
        <p:txBody>
          <a:bodyPr/>
          <a:lstStyle/>
          <a:p>
            <a:r>
              <a:rPr lang="ru-RU" dirty="0"/>
              <a:t>• Ориентация на пользователя: Главная цель — создание удобного интерфейса для пользователей. • Интерактивность: Использование </a:t>
            </a:r>
            <a:r>
              <a:rPr lang="ru-RU" dirty="0" err="1"/>
              <a:t>JavaScript</a:t>
            </a:r>
            <a:r>
              <a:rPr lang="ru-RU" dirty="0"/>
              <a:t> для динамических элементов (анимации, всплывающие окна, формы). • Кросс-браузерная совместимость: Обеспечение корректной работы сайта в разных браузерах. • Адаптивный дизайн: Сайты должны корректно отображаться на экранах разных размеров. 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900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B58EE-1833-41DE-92FC-6982E595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112" y="829732"/>
            <a:ext cx="8534400" cy="1507067"/>
          </a:xfrm>
        </p:spPr>
        <p:txBody>
          <a:bodyPr/>
          <a:lstStyle/>
          <a:p>
            <a:r>
              <a:rPr lang="ru-RU" dirty="0"/>
              <a:t>Как создается </a:t>
            </a:r>
            <a:r>
              <a:rPr lang="en-US" dirty="0"/>
              <a:t>Frontend?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CBDCBB-3A9A-4A80-B6EC-CD47B2C91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012" y="3001434"/>
            <a:ext cx="8534400" cy="3615267"/>
          </a:xfrm>
        </p:spPr>
        <p:txBody>
          <a:bodyPr/>
          <a:lstStyle/>
          <a:p>
            <a:r>
              <a:rPr lang="ru-RU" dirty="0"/>
              <a:t>• Проектирование: Сначала создаются макеты и схемы взаимодействия. • Разработка: Внедрение стилей (CSS), структуры (HTML) и интерактивных элементов (</a:t>
            </a:r>
            <a:r>
              <a:rPr lang="ru-RU" dirty="0" err="1"/>
              <a:t>JavaScript</a:t>
            </a:r>
            <a:r>
              <a:rPr lang="ru-RU" dirty="0"/>
              <a:t>). • Тестирование: Проверка работы на разных устройствах и браузерах. 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588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31963-6B32-4FB6-A37E-8DFA65A1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882" y="838658"/>
            <a:ext cx="8534400" cy="1507067"/>
          </a:xfrm>
        </p:spPr>
        <p:txBody>
          <a:bodyPr/>
          <a:lstStyle/>
          <a:p>
            <a:r>
              <a:rPr lang="ru-RU" dirty="0"/>
              <a:t>Основные правила </a:t>
            </a:r>
            <a:r>
              <a:rPr lang="en-US" dirty="0"/>
              <a:t>Frontend </a:t>
            </a:r>
            <a:r>
              <a:rPr lang="ru-RU" dirty="0"/>
              <a:t>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0F303E-AA28-4725-B3AB-A45575C14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882" y="2859674"/>
            <a:ext cx="8534400" cy="3615267"/>
          </a:xfrm>
        </p:spPr>
        <p:txBody>
          <a:bodyPr/>
          <a:lstStyle/>
          <a:p>
            <a:r>
              <a:rPr lang="ru-RU" dirty="0"/>
              <a:t>• Чистый код: Писать код, который легко поддерживать и понимать. • SEO-оптимизация: Использовать правильные теги и структуру для улучшения видимости в поисковых системах. • Адаптивный дизайн: Учитывать размеры экранов и разрешения для корректного отображения на всех устройствах. • Безопасность: Учитывать безопасность данных пользователя при работе с формами и другими интерактивными элементами.</a:t>
            </a:r>
          </a:p>
        </p:txBody>
      </p:sp>
    </p:spTree>
    <p:extLst>
      <p:ext uri="{BB962C8B-B14F-4D97-AF65-F5344CB8AC3E}">
        <p14:creationId xmlns:p14="http://schemas.microsoft.com/office/powerpoint/2010/main" val="130916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39B9C0-9B0A-4792-8199-224B75DA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96" y="807305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Какие языки программирования используются?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D207FB-42BC-44A9-8077-58C944123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96" y="2735995"/>
            <a:ext cx="8534400" cy="3615267"/>
          </a:xfrm>
        </p:spPr>
        <p:txBody>
          <a:bodyPr/>
          <a:lstStyle/>
          <a:p>
            <a:r>
              <a:rPr lang="ru-RU" dirty="0"/>
              <a:t>• HTML: Структура веб-страницы. • CSS: Внешний вид и стилизация элементов на странице. • </a:t>
            </a:r>
            <a:r>
              <a:rPr lang="ru-RU" dirty="0" err="1"/>
              <a:t>JavaScript</a:t>
            </a:r>
            <a:r>
              <a:rPr lang="ru-RU" dirty="0"/>
              <a:t>: Добавление интерактивности и динамического контента. • Другие: </a:t>
            </a:r>
            <a:r>
              <a:rPr lang="ru-RU" dirty="0" err="1"/>
              <a:t>TypeScript</a:t>
            </a:r>
            <a:r>
              <a:rPr lang="ru-RU" dirty="0"/>
              <a:t>, библиотеки и фреймворки (</a:t>
            </a:r>
            <a:r>
              <a:rPr lang="ru-RU" dirty="0" err="1"/>
              <a:t>React</a:t>
            </a:r>
            <a:r>
              <a:rPr lang="ru-RU" dirty="0"/>
              <a:t>, </a:t>
            </a:r>
            <a:r>
              <a:rPr lang="ru-RU" dirty="0" err="1"/>
              <a:t>Angular</a:t>
            </a:r>
            <a:r>
              <a:rPr lang="ru-RU" dirty="0"/>
              <a:t>, Vue.js).</a:t>
            </a:r>
          </a:p>
        </p:txBody>
      </p:sp>
    </p:spTree>
    <p:extLst>
      <p:ext uri="{BB962C8B-B14F-4D97-AF65-F5344CB8AC3E}">
        <p14:creationId xmlns:p14="http://schemas.microsoft.com/office/powerpoint/2010/main" val="85576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A6CBB-76E4-43DE-A305-C7C2183DC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032" y="70594"/>
            <a:ext cx="8534400" cy="2834960"/>
          </a:xfrm>
        </p:spPr>
        <p:txBody>
          <a:bodyPr/>
          <a:lstStyle/>
          <a:p>
            <a:r>
              <a:rPr lang="ru-RU" dirty="0"/>
              <a:t>Разница между </a:t>
            </a:r>
            <a:r>
              <a:rPr lang="en-US" dirty="0"/>
              <a:t>Frontend </a:t>
            </a:r>
            <a:r>
              <a:rPr lang="ru-RU" dirty="0"/>
              <a:t>и</a:t>
            </a:r>
            <a:br>
              <a:rPr lang="en-US" dirty="0"/>
            </a:br>
            <a:r>
              <a:rPr lang="en-US" dirty="0"/>
              <a:t>Web </a:t>
            </a:r>
            <a:r>
              <a:rPr lang="ru-RU" dirty="0"/>
              <a:t>разработкой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547C34-E15C-420B-A5D2-72A6845ED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705" y="3249826"/>
            <a:ext cx="8534400" cy="3052119"/>
          </a:xfrm>
        </p:spPr>
        <p:txBody>
          <a:bodyPr>
            <a:normAutofit/>
          </a:bodyPr>
          <a:lstStyle/>
          <a:p>
            <a:r>
              <a:rPr lang="ru-RU" dirty="0"/>
              <a:t>• </a:t>
            </a:r>
            <a:r>
              <a:rPr lang="ru-RU" dirty="0" err="1"/>
              <a:t>Frontend</a:t>
            </a:r>
            <a:r>
              <a:rPr lang="ru-RU" dirty="0"/>
              <a:t> разработка: Отвечает за визуальную часть сайта — то, что видит и с чем взаимодействует пользователь. Включает HTML, CSS, </a:t>
            </a:r>
            <a:r>
              <a:rPr lang="ru-RU" dirty="0" err="1"/>
              <a:t>JavaScript</a:t>
            </a:r>
            <a:r>
              <a:rPr lang="ru-RU" dirty="0"/>
              <a:t> и их фреймворки.</a:t>
            </a:r>
            <a:endParaRPr lang="en-US" dirty="0"/>
          </a:p>
          <a:p>
            <a:r>
              <a:rPr lang="ru-RU" dirty="0"/>
              <a:t> • </a:t>
            </a:r>
            <a:r>
              <a:rPr lang="ru-RU" dirty="0" err="1"/>
              <a:t>Web</a:t>
            </a:r>
            <a:r>
              <a:rPr lang="ru-RU" dirty="0"/>
              <a:t> разработка: Включает как создание интерфейса (</a:t>
            </a:r>
            <a:r>
              <a:rPr lang="ru-RU" dirty="0" err="1"/>
              <a:t>Frontend</a:t>
            </a:r>
            <a:r>
              <a:rPr lang="ru-RU" dirty="0"/>
              <a:t>), так и серверной логики и баз данных (</a:t>
            </a:r>
            <a:r>
              <a:rPr lang="ru-RU" dirty="0" err="1"/>
              <a:t>Backend</a:t>
            </a:r>
            <a:r>
              <a:rPr lang="ru-RU" dirty="0"/>
              <a:t>). Использует технологии для работы с серверами, базами данных (</a:t>
            </a:r>
            <a:r>
              <a:rPr lang="ru-RU" dirty="0" err="1"/>
              <a:t>Python</a:t>
            </a:r>
            <a:r>
              <a:rPr lang="ru-RU" dirty="0"/>
              <a:t>, PHP, Node.js, базы данных </a:t>
            </a:r>
            <a:r>
              <a:rPr lang="ru-RU" dirty="0" err="1"/>
              <a:t>MySQL</a:t>
            </a:r>
            <a:r>
              <a:rPr lang="ru-RU" dirty="0"/>
              <a:t>  </a:t>
            </a:r>
            <a:r>
              <a:rPr lang="ru-RU" dirty="0" err="1"/>
              <a:t>Frontend</a:t>
            </a:r>
            <a:r>
              <a:rPr lang="ru-RU" dirty="0"/>
              <a:t> — это лишь часть всей </a:t>
            </a:r>
            <a:r>
              <a:rPr lang="ru-RU" dirty="0" err="1"/>
              <a:t>Web</a:t>
            </a:r>
            <a:r>
              <a:rPr lang="ru-RU" dirty="0"/>
              <a:t> разработки.</a:t>
            </a:r>
          </a:p>
        </p:txBody>
      </p:sp>
    </p:spTree>
    <p:extLst>
      <p:ext uri="{BB962C8B-B14F-4D97-AF65-F5344CB8AC3E}">
        <p14:creationId xmlns:p14="http://schemas.microsoft.com/office/powerpoint/2010/main" val="427467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A124D6-E435-4403-8EEB-AE3F9205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3567C8-CDA4-451E-8922-B70C26189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Картинка &quot;Спасибо за внимание&quot;">
            <a:extLst>
              <a:ext uri="{FF2B5EF4-FFF2-40B4-BE49-F238E27FC236}">
                <a16:creationId xmlns:a16="http://schemas.microsoft.com/office/drawing/2014/main" id="{AAE42E0A-DD2A-4BF5-9C66-2DEFD6D33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4461"/>
            <a:ext cx="12192000" cy="767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53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</TotalTime>
  <Words>430</Words>
  <Application>Microsoft Office PowerPoint</Application>
  <PresentationFormat>Широкоэкранный</PresentationFormat>
  <Paragraphs>18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Сектор</vt:lpstr>
      <vt:lpstr>Что такое Frontend разработка?</vt:lpstr>
      <vt:lpstr>Для чего нужна Frontend разработка?  </vt:lpstr>
      <vt:lpstr>Как используется Frontend разработка?</vt:lpstr>
      <vt:lpstr>Основные характеристики Frontend разработки  </vt:lpstr>
      <vt:lpstr>Как создается Frontend?</vt:lpstr>
      <vt:lpstr>Основные правила Frontend разработки</vt:lpstr>
      <vt:lpstr>Какие языки программирования используются?  </vt:lpstr>
      <vt:lpstr>Разница между Frontend и Web разработкой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такое Frontend разработка?</dc:title>
  <dc:creator>f F</dc:creator>
  <cp:lastModifiedBy>f F</cp:lastModifiedBy>
  <cp:revision>4</cp:revision>
  <dcterms:created xsi:type="dcterms:W3CDTF">2024-10-07T02:12:39Z</dcterms:created>
  <dcterms:modified xsi:type="dcterms:W3CDTF">2024-10-07T02:45:22Z</dcterms:modified>
</cp:coreProperties>
</file>