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21F97-6B73-4B99-B477-ED04F37D7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7323F-5A5F-4C15-9C87-B44D49D1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B7C76-D2CA-4862-820E-0A6AF2B4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BB1C8-ED34-4543-9D7C-1B5574A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2245C-08B7-4E7C-A910-01228FF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8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C0251-5DC7-4BEB-8A5C-EE0A03D2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14382-7943-47F5-8DE6-A58A89F52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D5ED4-1D50-44AA-91C7-626FB3D0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85022-079A-4FAE-AE77-9F7468DB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AB378-A69D-488C-8DB2-17918F22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0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217B3B-FD99-4DFC-A11D-F43F817DE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F9B943-3E62-493F-AF27-7CE72ABC0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4F0-C17A-47BB-BC5E-D7EB895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8BE2EB-EE37-4357-8B85-587CA23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D98554-59AA-4A4E-94AE-35F33E42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7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5A5F7-4821-4317-9594-DFB94A0A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1B287-40C6-429D-B79D-8782FF57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36EF0B-D562-430F-B982-EBF7E0DE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D310E-1011-4D0C-BCB0-D957E8E2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8A169-C7CE-4273-A32A-A222308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3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9B704-0F5B-48EA-BB3A-AC11ABBF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77145-BE0A-440B-B4FE-1C2D90BC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157B1-7202-4A98-9E43-4C49E2FA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2BD2D-EB61-4FC6-B4BC-15257C5E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87F476-67B6-4AA8-B0AD-E67AE77C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2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56D94-DD88-41DE-B329-0B3228F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FCFD8-CFEE-4856-AAE8-BA422AB97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158E6-7A5F-4356-A86F-F38A0BD0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D5DB70-77B4-4FF0-ACA2-964AB701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47CA1-9FAE-4318-B60B-9656929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7CD99-5E59-4750-9A05-8FAE0CD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BD310-7A69-4EFA-8A21-FBA7D8ED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FF9A65-E65E-459B-A3FA-3AA089380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11792-488C-49BD-B27C-E7119F35B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D90BC0-3ABD-49D8-A826-435C8593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E6C979-56E4-44E2-9CE9-4FC5D95C9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CEE4EE-5587-47A6-8126-7206A4DA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6053F9-5863-4ED2-B465-9F4D702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0FB3E4-F784-4A77-9FDE-C60E0054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5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491F5-E226-43E7-B3C5-03BE04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6049CB-1AB2-4850-A8BB-F1B416D4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B16089-16FF-4DA7-96A7-03304F93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063CA4-BD58-4B07-8AB6-6B0B1FC7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8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11BBC2-E563-4685-B314-7DAFDAAF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57D71D-B6E0-4270-B96F-70B22B4F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457917-82D5-4AC3-8C63-A9B8FFC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38820-6682-4496-B682-129A106F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04500-3AC3-4446-8A06-DF3F19853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2D0DDD-1986-4B97-8B2A-2DC4ACE7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CF5D42-5107-45E5-97AF-56E81EDB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26D27-EEEA-45EF-9682-B97980BF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8719B-7A95-49CA-B80F-D355F8B8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74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E120F-65FC-4F37-9839-014E4277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A96C6E-5678-4772-ABB0-78E475F68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547EB-160A-49C2-9B0F-CAD51657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B29C6-9E08-4D4D-A9C7-FE382D0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11782-D036-4A17-867C-BACFEF4A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DCEB59-BB19-4A9B-AB24-733A2D43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2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7EC68-519C-42AB-B327-ED10B770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EF5078-92C7-4668-A1A8-3B5AFE38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CE25B-7465-46D0-87F7-223B7D91C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77FCD-8BBF-45A6-8273-04E3344276BC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2DDACA-84F6-4E9E-93AA-A66294263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EC44C-0451-45ED-A38F-03DA52FD9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BDFE-4383-43E5-8473-5AE7810B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9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FD8C6-4B45-4577-A164-B8105A76E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32155"/>
          </a:xfrm>
        </p:spPr>
        <p:txBody>
          <a:bodyPr/>
          <a:lstStyle/>
          <a:p>
            <a:r>
              <a:rPr lang="ru-RU" dirty="0"/>
              <a:t>Мой любимый фильм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093BE-B643-4F37-B73E-634DF448A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2156"/>
            <a:ext cx="9144000" cy="932155"/>
          </a:xfrm>
        </p:spPr>
        <p:txBody>
          <a:bodyPr>
            <a:normAutofit/>
          </a:bodyPr>
          <a:lstStyle/>
          <a:p>
            <a:r>
              <a:rPr lang="ru-RU" dirty="0"/>
              <a:t>Рэкетир 2</a:t>
            </a:r>
          </a:p>
          <a:p>
            <a:r>
              <a:rPr lang="ru-RU" dirty="0"/>
              <a:t>Режиссер  </a:t>
            </a:r>
            <a:r>
              <a:rPr lang="ru-RU" dirty="0" err="1"/>
              <a:t>Акан</a:t>
            </a:r>
            <a:r>
              <a:rPr lang="ru-RU" dirty="0"/>
              <a:t> </a:t>
            </a:r>
            <a:r>
              <a:rPr lang="ru-RU" dirty="0" err="1"/>
              <a:t>Сатаев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32" name="Picture 8" descr="Рэкетир">
            <a:extLst>
              <a:ext uri="{FF2B5EF4-FFF2-40B4-BE49-F238E27FC236}">
                <a16:creationId xmlns:a16="http://schemas.microsoft.com/office/drawing/2014/main" id="{1AAAA642-9CFD-48D0-A9E6-045BDCAF0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54784" y="5433135"/>
            <a:ext cx="6678037" cy="5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оявился второй тизер фильма &quot;Рэкетир-2: Возмездие&quot;. Он раскрывает  некоторые аспекты сюжета. Смотрите по.. | ВКонтакте">
            <a:extLst>
              <a:ext uri="{FF2B5EF4-FFF2-40B4-BE49-F238E27FC236}">
                <a16:creationId xmlns:a16="http://schemas.microsoft.com/office/drawing/2014/main" id="{D9C1726B-8050-40A0-91A8-28B7FEC7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089" y="1957387"/>
            <a:ext cx="638438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5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F2B6A-C3BE-4B4A-ADFF-67B772C5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8" y="365126"/>
            <a:ext cx="9826841" cy="1273546"/>
          </a:xfrm>
        </p:spPr>
        <p:txBody>
          <a:bodyPr>
            <a:normAutofit fontScale="90000"/>
          </a:bodyPr>
          <a:lstStyle/>
          <a:p>
            <a:r>
              <a:rPr lang="ru-RU" dirty="0"/>
              <a:t>Судьба криминального героя спустя годы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Рэкетир">
            <a:extLst>
              <a:ext uri="{FF2B5EF4-FFF2-40B4-BE49-F238E27FC236}">
                <a16:creationId xmlns:a16="http://schemas.microsoft.com/office/drawing/2014/main" id="{98F05D15-DD07-42C2-8E61-30A4E5605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187971" y="6176904"/>
            <a:ext cx="6653577" cy="5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экетир 2, 2015 — смотреть фильм онлайн в хорошем качестве на русском —  Кинопоиск">
            <a:extLst>
              <a:ext uri="{FF2B5EF4-FFF2-40B4-BE49-F238E27FC236}">
                <a16:creationId xmlns:a16="http://schemas.microsoft.com/office/drawing/2014/main" id="{1DB43236-6A9B-48FD-9FE7-C118BD33F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671" y="1638671"/>
            <a:ext cx="4096304" cy="409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63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77021-4F22-487F-BB02-4B1930A4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6" y="1"/>
            <a:ext cx="9587144" cy="1260628"/>
          </a:xfrm>
        </p:spPr>
        <p:txBody>
          <a:bodyPr/>
          <a:lstStyle/>
          <a:p>
            <a:r>
              <a:rPr lang="ru-RU" dirty="0"/>
              <a:t>Общая информация о фильме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B4B33-4CC4-4E0F-BFD6-2B9BE627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0"/>
            <a:ext cx="10515600" cy="179329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Основные данные </a:t>
            </a:r>
          </a:p>
          <a:p>
            <a:r>
              <a:rPr lang="ru-RU" dirty="0"/>
              <a:t>Год выпуска 2015</a:t>
            </a:r>
          </a:p>
          <a:p>
            <a:r>
              <a:rPr lang="ru-RU" dirty="0"/>
              <a:t>Режиссер </a:t>
            </a:r>
            <a:r>
              <a:rPr lang="ru-RU" dirty="0" err="1"/>
              <a:t>Акан</a:t>
            </a:r>
            <a:r>
              <a:rPr lang="ru-RU" dirty="0"/>
              <a:t> </a:t>
            </a:r>
            <a:r>
              <a:rPr lang="ru-RU" dirty="0" err="1"/>
              <a:t>Сатаев</a:t>
            </a:r>
            <a:endParaRPr lang="ru-RU" dirty="0"/>
          </a:p>
          <a:p>
            <a:r>
              <a:rPr lang="ru-RU" dirty="0"/>
              <a:t>Жанр Драма криминал</a:t>
            </a:r>
          </a:p>
          <a:p>
            <a:r>
              <a:rPr lang="ru-RU" dirty="0"/>
              <a:t>Основные актеры Саят </a:t>
            </a:r>
            <a:r>
              <a:rPr lang="ru-RU" dirty="0" err="1"/>
              <a:t>Исембаев</a:t>
            </a:r>
            <a:r>
              <a:rPr lang="ru-RU" dirty="0"/>
              <a:t> Мурат </a:t>
            </a:r>
            <a:r>
              <a:rPr lang="ru-RU" dirty="0" err="1"/>
              <a:t>Бисембин</a:t>
            </a:r>
            <a:r>
              <a:rPr lang="ru-RU" dirty="0"/>
              <a:t> Жан </a:t>
            </a:r>
            <a:r>
              <a:rPr lang="ru-RU" dirty="0" err="1"/>
              <a:t>Байжанбаев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3074" name="Picture 2" descr="Рэкетир 2">
            <a:extLst>
              <a:ext uri="{FF2B5EF4-FFF2-40B4-BE49-F238E27FC236}">
                <a16:creationId xmlns:a16="http://schemas.microsoft.com/office/drawing/2014/main" id="{3197494D-EEDA-413C-9E62-F9823F58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49" y="3062797"/>
            <a:ext cx="6540867" cy="33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A869B-CF48-4F55-8677-A3802963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Сюжет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2263C6-DDA4-4024-AF77-B2FA9854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Сюжет разворачивается спустя 10 лет после событий первого фильма. Саян пытается начат новую жизнь, однако прошлое продолжает его преследовать. Ему приходится вновь столкнутся с преступным миром чтобы защитить семью и найти путь к настоящему счастью</a:t>
            </a:r>
          </a:p>
        </p:txBody>
      </p:sp>
      <p:pic>
        <p:nvPicPr>
          <p:cNvPr id="4098" name="Picture 2" descr="Фильм &quot;Рэкетир 2&quot; - смотреть онлайн бесплатно и легально на MEGOGO.NET">
            <a:extLst>
              <a:ext uri="{FF2B5EF4-FFF2-40B4-BE49-F238E27FC236}">
                <a16:creationId xmlns:a16="http://schemas.microsoft.com/office/drawing/2014/main" id="{DBFBE0B2-2B14-4D5D-A8AE-908C7A2D6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672" y="3832010"/>
            <a:ext cx="6396360" cy="26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2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2368F-CF7C-4804-B0CD-BF118B8F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Герои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EA488-94C3-4EC7-A0E8-15150E62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Саян Главный герой который пытается оставить прошлое позади </a:t>
            </a:r>
          </a:p>
          <a:p>
            <a:r>
              <a:rPr lang="ru-RU" dirty="0"/>
              <a:t>Жить нормальной жизнью Его Стремление к спокойствию </a:t>
            </a:r>
          </a:p>
          <a:p>
            <a:r>
              <a:rPr lang="ru-RU" dirty="0"/>
              <a:t>И безопасности для семьи вступает в конфликт с тем что его криминальные связи все ещё напоминают о себе.</a:t>
            </a:r>
          </a:p>
          <a:p>
            <a:r>
              <a:rPr lang="ru-RU" dirty="0"/>
              <a:t>Арсен</a:t>
            </a:r>
            <a:r>
              <a:rPr lang="en-US" dirty="0"/>
              <a:t>:</a:t>
            </a:r>
            <a:r>
              <a:rPr lang="ru-RU" dirty="0"/>
              <a:t>Лучший друг </a:t>
            </a:r>
            <a:r>
              <a:rPr lang="ru-RU" dirty="0" err="1"/>
              <a:t>Саяна</a:t>
            </a:r>
            <a:r>
              <a:rPr lang="ru-RU" dirty="0"/>
              <a:t> который тоже пытается наладить свою жизнь но старые связи и </a:t>
            </a:r>
            <a:r>
              <a:rPr lang="ru-RU" dirty="0" err="1"/>
              <a:t>привязаности</a:t>
            </a:r>
            <a:r>
              <a:rPr lang="ru-RU" dirty="0"/>
              <a:t> не дают ему покоя.</a:t>
            </a:r>
          </a:p>
        </p:txBody>
      </p:sp>
    </p:spTree>
    <p:extLst>
      <p:ext uri="{BB962C8B-B14F-4D97-AF65-F5344CB8AC3E}">
        <p14:creationId xmlns:p14="http://schemas.microsoft.com/office/powerpoint/2010/main" val="218369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937B8-B6CA-4A70-8BE2-343CEA5C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056" y="62144"/>
            <a:ext cx="5335480" cy="1136341"/>
          </a:xfrm>
        </p:spPr>
        <p:txBody>
          <a:bodyPr/>
          <a:lstStyle/>
          <a:p>
            <a:r>
              <a:rPr lang="ru-RU" dirty="0"/>
              <a:t>Интересные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172EA-4CFA-4F13-8154-89CCC848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835936" cy="5067254"/>
          </a:xfrm>
        </p:spPr>
        <p:txBody>
          <a:bodyPr/>
          <a:lstStyle/>
          <a:p>
            <a:r>
              <a:rPr lang="ru-RU" dirty="0"/>
              <a:t>Фильм продолжил успех первой части и вызвал большой интерес у зрителей </a:t>
            </a:r>
          </a:p>
          <a:p>
            <a:r>
              <a:rPr lang="ru-RU" dirty="0"/>
              <a:t>Многие сцены снимались в реальных локациях Алматы </a:t>
            </a:r>
          </a:p>
          <a:p>
            <a:r>
              <a:rPr lang="ru-RU" dirty="0"/>
              <a:t>Что добавило фильму реалистичности </a:t>
            </a:r>
          </a:p>
          <a:p>
            <a:r>
              <a:rPr lang="ru-RU" dirty="0"/>
              <a:t>Саят </a:t>
            </a:r>
            <a:r>
              <a:rPr lang="ru-RU" dirty="0" err="1"/>
              <a:t>Исембаев</a:t>
            </a:r>
            <a:r>
              <a:rPr lang="ru-RU" dirty="0"/>
              <a:t> исполняющий роль </a:t>
            </a:r>
            <a:r>
              <a:rPr lang="ru-RU" dirty="0" err="1"/>
              <a:t>Саяна</a:t>
            </a:r>
            <a:r>
              <a:rPr lang="ru-RU" dirty="0"/>
              <a:t> тщательно готовился к роли изучая психологию людей</a:t>
            </a:r>
          </a:p>
          <a:p>
            <a:r>
              <a:rPr lang="ru-RU" dirty="0"/>
              <a:t>Прошедших через криминальный мир</a:t>
            </a:r>
          </a:p>
        </p:txBody>
      </p:sp>
    </p:spTree>
    <p:extLst>
      <p:ext uri="{BB962C8B-B14F-4D97-AF65-F5344CB8AC3E}">
        <p14:creationId xmlns:p14="http://schemas.microsoft.com/office/powerpoint/2010/main" val="183761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5A1BB-33D6-474A-978A-065732E9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4F555-912B-4184-BEE0-8DF3D474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Открытка &quot;Спасибо за внимание - синий фон с золотыми узорами&quot;">
            <a:extLst>
              <a:ext uri="{FF2B5EF4-FFF2-40B4-BE49-F238E27FC236}">
                <a16:creationId xmlns:a16="http://schemas.microsoft.com/office/drawing/2014/main" id="{2410B364-4754-4256-8378-F4225075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31" y="-241478"/>
            <a:ext cx="12538831" cy="70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174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Мой любимый фильм</vt:lpstr>
      <vt:lpstr>Судьба криминального героя спустя годы </vt:lpstr>
      <vt:lpstr>Общая информация о фильме</vt:lpstr>
      <vt:lpstr>Сюжет фильма</vt:lpstr>
      <vt:lpstr>Главные Герои</vt:lpstr>
      <vt:lpstr>Интересные Факты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Преподаватель</dc:creator>
  <cp:lastModifiedBy>Преподаватель</cp:lastModifiedBy>
  <cp:revision>7</cp:revision>
  <dcterms:created xsi:type="dcterms:W3CDTF">2024-09-25T05:44:15Z</dcterms:created>
  <dcterms:modified xsi:type="dcterms:W3CDTF">2024-09-30T06:28:59Z</dcterms:modified>
</cp:coreProperties>
</file>