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D317C-CFBE-9241-B211-7C1EBFCBEAF1}" v="2" dt="2023-10-10T05:48:27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3"/>
    <p:restoredTop sz="96327"/>
  </p:normalViewPr>
  <p:slideViewPr>
    <p:cSldViewPr snapToGrid="0">
      <p:cViewPr varScale="1">
        <p:scale>
          <a:sx n="112" d="100"/>
          <a:sy n="112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F219F-4EA1-4CDD-9AD3-65612C5481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18A68-0EC1-44AC-8D9E-44C407264D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State-of-the-art</a:t>
          </a:r>
          <a:endParaRPr lang="en-US"/>
        </a:p>
      </dgm:t>
    </dgm:pt>
    <dgm:pt modelId="{BEC1BED9-193A-46C4-BBF9-A8E4525070C7}" type="parTrans" cxnId="{19499AD3-14D2-45EC-B0D7-7DD44F7CA285}">
      <dgm:prSet/>
      <dgm:spPr/>
      <dgm:t>
        <a:bodyPr/>
        <a:lstStyle/>
        <a:p>
          <a:endParaRPr lang="en-US"/>
        </a:p>
      </dgm:t>
    </dgm:pt>
    <dgm:pt modelId="{8E2AA490-173B-49A4-9F27-D8BA9F14F847}" type="sibTrans" cxnId="{19499AD3-14D2-45EC-B0D7-7DD44F7CA285}">
      <dgm:prSet/>
      <dgm:spPr/>
      <dgm:t>
        <a:bodyPr/>
        <a:lstStyle/>
        <a:p>
          <a:endParaRPr lang="en-US"/>
        </a:p>
      </dgm:t>
    </dgm:pt>
    <dgm:pt modelId="{DB9274B6-EF97-41C9-82AE-B485FBDDCD3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Disruptive Technology</a:t>
          </a:r>
          <a:endParaRPr lang="en-US"/>
        </a:p>
      </dgm:t>
    </dgm:pt>
    <dgm:pt modelId="{297C3A65-7C33-45D7-9881-33C1F609E696}" type="parTrans" cxnId="{E9A0416F-305B-4A32-951D-252ECD95A14A}">
      <dgm:prSet/>
      <dgm:spPr/>
      <dgm:t>
        <a:bodyPr/>
        <a:lstStyle/>
        <a:p>
          <a:endParaRPr lang="en-US"/>
        </a:p>
      </dgm:t>
    </dgm:pt>
    <dgm:pt modelId="{67D0C8CA-19FC-43E9-9E8A-1EE187F6E63A}" type="sibTrans" cxnId="{E9A0416F-305B-4A32-951D-252ECD95A14A}">
      <dgm:prSet/>
      <dgm:spPr/>
      <dgm:t>
        <a:bodyPr/>
        <a:lstStyle/>
        <a:p>
          <a:endParaRPr lang="en-US"/>
        </a:p>
      </dgm:t>
    </dgm:pt>
    <dgm:pt modelId="{5E5CF89D-BC49-4468-B681-D5DECCBD57E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Closer to real time</a:t>
          </a:r>
          <a:endParaRPr lang="en-US"/>
        </a:p>
      </dgm:t>
    </dgm:pt>
    <dgm:pt modelId="{7154BB46-A513-4B4A-9BEE-5DD471053E62}" type="parTrans" cxnId="{73CFDB3A-08A1-4446-B707-B79A9967A81E}">
      <dgm:prSet/>
      <dgm:spPr/>
      <dgm:t>
        <a:bodyPr/>
        <a:lstStyle/>
        <a:p>
          <a:endParaRPr lang="en-US"/>
        </a:p>
      </dgm:t>
    </dgm:pt>
    <dgm:pt modelId="{118B5D70-12EC-4D1D-9652-D10E1B6500BC}" type="sibTrans" cxnId="{73CFDB3A-08A1-4446-B707-B79A9967A81E}">
      <dgm:prSet/>
      <dgm:spPr/>
      <dgm:t>
        <a:bodyPr/>
        <a:lstStyle/>
        <a:p>
          <a:endParaRPr lang="en-US"/>
        </a:p>
      </dgm:t>
    </dgm:pt>
    <dgm:pt modelId="{750B45FD-B386-4A57-A543-153611420A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Supports multiple studies</a:t>
          </a:r>
          <a:endParaRPr lang="en-US"/>
        </a:p>
      </dgm:t>
    </dgm:pt>
    <dgm:pt modelId="{96001B0A-59F5-4174-9568-5AB8B2521287}" type="parTrans" cxnId="{68BB0C43-45FB-483D-8F09-4BCD009E3061}">
      <dgm:prSet/>
      <dgm:spPr/>
      <dgm:t>
        <a:bodyPr/>
        <a:lstStyle/>
        <a:p>
          <a:endParaRPr lang="en-US"/>
        </a:p>
      </dgm:t>
    </dgm:pt>
    <dgm:pt modelId="{7739CC05-90C0-4C4A-B3D1-E4F6661578AF}" type="sibTrans" cxnId="{68BB0C43-45FB-483D-8F09-4BCD009E3061}">
      <dgm:prSet/>
      <dgm:spPr/>
      <dgm:t>
        <a:bodyPr/>
        <a:lstStyle/>
        <a:p>
          <a:endParaRPr lang="en-US"/>
        </a:p>
      </dgm:t>
    </dgm:pt>
    <dgm:pt modelId="{A2ED8A32-6866-405E-B59D-AE16543252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analysis</a:t>
          </a:r>
          <a:endParaRPr lang="en-US"/>
        </a:p>
      </dgm:t>
    </dgm:pt>
    <dgm:pt modelId="{5C246B99-6C9A-4E30-AAF4-ABC91EB83045}" type="parTrans" cxnId="{453405B6-8985-4CE8-9CE0-E0FE6B86BD3B}">
      <dgm:prSet/>
      <dgm:spPr/>
      <dgm:t>
        <a:bodyPr/>
        <a:lstStyle/>
        <a:p>
          <a:endParaRPr lang="en-US"/>
        </a:p>
      </dgm:t>
    </dgm:pt>
    <dgm:pt modelId="{FB131FA2-1BA5-4C1A-B24E-B86C7807DD65}" type="sibTrans" cxnId="{453405B6-8985-4CE8-9CE0-E0FE6B86BD3B}">
      <dgm:prSet/>
      <dgm:spPr/>
      <dgm:t>
        <a:bodyPr/>
        <a:lstStyle/>
        <a:p>
          <a:endParaRPr lang="en-US"/>
        </a:p>
      </dgm:t>
    </dgm:pt>
    <dgm:pt modelId="{AED8B4DE-C08B-4E89-8821-FD159ACC78A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Reporting</a:t>
          </a:r>
          <a:endParaRPr lang="en-US"/>
        </a:p>
      </dgm:t>
    </dgm:pt>
    <dgm:pt modelId="{746798BE-5073-4C96-8C55-3256B153082F}" type="parTrans" cxnId="{0DB5B395-58C6-4A0A-8FC9-32C13E9620A1}">
      <dgm:prSet/>
      <dgm:spPr/>
      <dgm:t>
        <a:bodyPr/>
        <a:lstStyle/>
        <a:p>
          <a:endParaRPr lang="en-US"/>
        </a:p>
      </dgm:t>
    </dgm:pt>
    <dgm:pt modelId="{8C219517-876C-4E25-87DF-146708B65801}" type="sibTrans" cxnId="{0DB5B395-58C6-4A0A-8FC9-32C13E9620A1}">
      <dgm:prSet/>
      <dgm:spPr/>
      <dgm:t>
        <a:bodyPr/>
        <a:lstStyle/>
        <a:p>
          <a:endParaRPr lang="en-US"/>
        </a:p>
      </dgm:t>
    </dgm:pt>
    <dgm:pt modelId="{B599A239-3E47-47F6-8F7E-C2EC2E0074FF}" type="pres">
      <dgm:prSet presAssocID="{254F219F-4EA1-4CDD-9AD3-65612C5481CE}" presName="root" presStyleCnt="0">
        <dgm:presLayoutVars>
          <dgm:dir/>
          <dgm:resizeHandles val="exact"/>
        </dgm:presLayoutVars>
      </dgm:prSet>
      <dgm:spPr/>
    </dgm:pt>
    <dgm:pt modelId="{8B689F1D-0D06-4BC0-B5BD-E4B64D6D0F20}" type="pres">
      <dgm:prSet presAssocID="{4D618A68-0EC1-44AC-8D9E-44C407264DBE}" presName="compNode" presStyleCnt="0"/>
      <dgm:spPr/>
    </dgm:pt>
    <dgm:pt modelId="{D5789504-C393-4FF4-AA23-CBE36C6C8177}" type="pres">
      <dgm:prSet presAssocID="{4D618A68-0EC1-44AC-8D9E-44C407264DBE}" presName="bgRect" presStyleLbl="bgShp" presStyleIdx="0" presStyleCnt="6"/>
      <dgm:spPr/>
    </dgm:pt>
    <dgm:pt modelId="{98E5A6AC-59D9-4533-8A53-E4E5A989820F}" type="pres">
      <dgm:prSet presAssocID="{4D618A68-0EC1-44AC-8D9E-44C407264DB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97546693-98E8-4DF1-B5E3-BED700B1A1E5}" type="pres">
      <dgm:prSet presAssocID="{4D618A68-0EC1-44AC-8D9E-44C407264DBE}" presName="spaceRect" presStyleCnt="0"/>
      <dgm:spPr/>
    </dgm:pt>
    <dgm:pt modelId="{9538FE8E-F9FB-4A64-905F-6BA5D0B71F92}" type="pres">
      <dgm:prSet presAssocID="{4D618A68-0EC1-44AC-8D9E-44C407264DBE}" presName="parTx" presStyleLbl="revTx" presStyleIdx="0" presStyleCnt="6">
        <dgm:presLayoutVars>
          <dgm:chMax val="0"/>
          <dgm:chPref val="0"/>
        </dgm:presLayoutVars>
      </dgm:prSet>
      <dgm:spPr/>
    </dgm:pt>
    <dgm:pt modelId="{756497C6-7ED7-4ACA-88E0-A69423FDCB68}" type="pres">
      <dgm:prSet presAssocID="{8E2AA490-173B-49A4-9F27-D8BA9F14F847}" presName="sibTrans" presStyleCnt="0"/>
      <dgm:spPr/>
    </dgm:pt>
    <dgm:pt modelId="{62544A27-5C6E-43FE-8ACF-C7D714E6E98F}" type="pres">
      <dgm:prSet presAssocID="{DB9274B6-EF97-41C9-82AE-B485FBDDCD38}" presName="compNode" presStyleCnt="0"/>
      <dgm:spPr/>
    </dgm:pt>
    <dgm:pt modelId="{9723DC94-D14D-4E1E-A5F9-8D7F4B7BCB61}" type="pres">
      <dgm:prSet presAssocID="{DB9274B6-EF97-41C9-82AE-B485FBDDCD38}" presName="bgRect" presStyleLbl="bgShp" presStyleIdx="1" presStyleCnt="6"/>
      <dgm:spPr/>
    </dgm:pt>
    <dgm:pt modelId="{83A3A74B-347C-42CD-8A80-62CB94B6EA48}" type="pres">
      <dgm:prSet presAssocID="{DB9274B6-EF97-41C9-82AE-B485FBDDCD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26D8666-F871-458B-A038-4FF513F83DFF}" type="pres">
      <dgm:prSet presAssocID="{DB9274B6-EF97-41C9-82AE-B485FBDDCD38}" presName="spaceRect" presStyleCnt="0"/>
      <dgm:spPr/>
    </dgm:pt>
    <dgm:pt modelId="{ABB8CD48-EAD0-482A-ABD5-42705A3970F6}" type="pres">
      <dgm:prSet presAssocID="{DB9274B6-EF97-41C9-82AE-B485FBDDCD38}" presName="parTx" presStyleLbl="revTx" presStyleIdx="1" presStyleCnt="6">
        <dgm:presLayoutVars>
          <dgm:chMax val="0"/>
          <dgm:chPref val="0"/>
        </dgm:presLayoutVars>
      </dgm:prSet>
      <dgm:spPr/>
    </dgm:pt>
    <dgm:pt modelId="{8B8497B6-95EE-436D-A3C2-0B224F69E346}" type="pres">
      <dgm:prSet presAssocID="{67D0C8CA-19FC-43E9-9E8A-1EE187F6E63A}" presName="sibTrans" presStyleCnt="0"/>
      <dgm:spPr/>
    </dgm:pt>
    <dgm:pt modelId="{56E6ED47-A956-4147-B969-3DA13723768A}" type="pres">
      <dgm:prSet presAssocID="{5E5CF89D-BC49-4468-B681-D5DECCBD57E1}" presName="compNode" presStyleCnt="0"/>
      <dgm:spPr/>
    </dgm:pt>
    <dgm:pt modelId="{EDD059D2-4784-43D8-A296-B119295F043B}" type="pres">
      <dgm:prSet presAssocID="{5E5CF89D-BC49-4468-B681-D5DECCBD57E1}" presName="bgRect" presStyleLbl="bgShp" presStyleIdx="2" presStyleCnt="6"/>
      <dgm:spPr/>
    </dgm:pt>
    <dgm:pt modelId="{7AAD8F23-ADD8-4A1F-BD36-871B5E4BA3B7}" type="pres">
      <dgm:prSet presAssocID="{5E5CF89D-BC49-4468-B681-D5DECCBD57E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A8E32BB-76CA-4059-8467-840AE931D88F}" type="pres">
      <dgm:prSet presAssocID="{5E5CF89D-BC49-4468-B681-D5DECCBD57E1}" presName="spaceRect" presStyleCnt="0"/>
      <dgm:spPr/>
    </dgm:pt>
    <dgm:pt modelId="{B0962426-1542-4C72-AEED-A8531D65C949}" type="pres">
      <dgm:prSet presAssocID="{5E5CF89D-BC49-4468-B681-D5DECCBD57E1}" presName="parTx" presStyleLbl="revTx" presStyleIdx="2" presStyleCnt="6">
        <dgm:presLayoutVars>
          <dgm:chMax val="0"/>
          <dgm:chPref val="0"/>
        </dgm:presLayoutVars>
      </dgm:prSet>
      <dgm:spPr/>
    </dgm:pt>
    <dgm:pt modelId="{FDE37E2D-8A90-4DE4-8678-3AD1E23E5EAE}" type="pres">
      <dgm:prSet presAssocID="{118B5D70-12EC-4D1D-9652-D10E1B6500BC}" presName="sibTrans" presStyleCnt="0"/>
      <dgm:spPr/>
    </dgm:pt>
    <dgm:pt modelId="{92A93130-D9EB-4CD4-9BAD-243BB6D10AA2}" type="pres">
      <dgm:prSet presAssocID="{750B45FD-B386-4A57-A543-153611420AFB}" presName="compNode" presStyleCnt="0"/>
      <dgm:spPr/>
    </dgm:pt>
    <dgm:pt modelId="{8030067E-10F1-488A-9C86-EEF1C004E4A3}" type="pres">
      <dgm:prSet presAssocID="{750B45FD-B386-4A57-A543-153611420AFB}" presName="bgRect" presStyleLbl="bgShp" presStyleIdx="3" presStyleCnt="6"/>
      <dgm:spPr/>
    </dgm:pt>
    <dgm:pt modelId="{7ABD4F9A-635E-4BBF-87D0-79E0B3588D1D}" type="pres">
      <dgm:prSet presAssocID="{750B45FD-B386-4A57-A543-153611420AF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FD6CAB3-365E-415E-BFEF-596B52036CF1}" type="pres">
      <dgm:prSet presAssocID="{750B45FD-B386-4A57-A543-153611420AFB}" presName="spaceRect" presStyleCnt="0"/>
      <dgm:spPr/>
    </dgm:pt>
    <dgm:pt modelId="{3E903B32-0CD2-4544-96BF-8AAC1B09E024}" type="pres">
      <dgm:prSet presAssocID="{750B45FD-B386-4A57-A543-153611420AFB}" presName="parTx" presStyleLbl="revTx" presStyleIdx="3" presStyleCnt="6">
        <dgm:presLayoutVars>
          <dgm:chMax val="0"/>
          <dgm:chPref val="0"/>
        </dgm:presLayoutVars>
      </dgm:prSet>
      <dgm:spPr/>
    </dgm:pt>
    <dgm:pt modelId="{2FED04B8-612C-498B-8972-A3D57C44B633}" type="pres">
      <dgm:prSet presAssocID="{7739CC05-90C0-4C4A-B3D1-E4F6661578AF}" presName="sibTrans" presStyleCnt="0"/>
      <dgm:spPr/>
    </dgm:pt>
    <dgm:pt modelId="{B052BF76-D148-405B-8EE4-9CB956E04237}" type="pres">
      <dgm:prSet presAssocID="{A2ED8A32-6866-405E-B59D-AE16543252DA}" presName="compNode" presStyleCnt="0"/>
      <dgm:spPr/>
    </dgm:pt>
    <dgm:pt modelId="{8A288F98-30F4-476F-A774-F4C3932962B4}" type="pres">
      <dgm:prSet presAssocID="{A2ED8A32-6866-405E-B59D-AE16543252DA}" presName="bgRect" presStyleLbl="bgShp" presStyleIdx="4" presStyleCnt="6"/>
      <dgm:spPr/>
    </dgm:pt>
    <dgm:pt modelId="{0C302F1D-38C6-48F0-B4DC-87C5A5557CA4}" type="pres">
      <dgm:prSet presAssocID="{A2ED8A32-6866-405E-B59D-AE16543252D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399325-84E3-42AD-A108-D3A6AD3F0A64}" type="pres">
      <dgm:prSet presAssocID="{A2ED8A32-6866-405E-B59D-AE16543252DA}" presName="spaceRect" presStyleCnt="0"/>
      <dgm:spPr/>
    </dgm:pt>
    <dgm:pt modelId="{E0F3CA2D-C662-4D90-A454-9EFC63783E79}" type="pres">
      <dgm:prSet presAssocID="{A2ED8A32-6866-405E-B59D-AE16543252DA}" presName="parTx" presStyleLbl="revTx" presStyleIdx="4" presStyleCnt="6">
        <dgm:presLayoutVars>
          <dgm:chMax val="0"/>
          <dgm:chPref val="0"/>
        </dgm:presLayoutVars>
      </dgm:prSet>
      <dgm:spPr/>
    </dgm:pt>
    <dgm:pt modelId="{A4082953-6522-4BAC-8F36-8CA4F86A90A0}" type="pres">
      <dgm:prSet presAssocID="{FB131FA2-1BA5-4C1A-B24E-B86C7807DD65}" presName="sibTrans" presStyleCnt="0"/>
      <dgm:spPr/>
    </dgm:pt>
    <dgm:pt modelId="{4BAF5AD7-2667-4EA6-A0F6-288E8F63DBC2}" type="pres">
      <dgm:prSet presAssocID="{AED8B4DE-C08B-4E89-8821-FD159ACC78AE}" presName="compNode" presStyleCnt="0"/>
      <dgm:spPr/>
    </dgm:pt>
    <dgm:pt modelId="{F1EEF64B-7079-476F-BE23-D9BB09C85333}" type="pres">
      <dgm:prSet presAssocID="{AED8B4DE-C08B-4E89-8821-FD159ACC78AE}" presName="bgRect" presStyleLbl="bgShp" presStyleIdx="5" presStyleCnt="6"/>
      <dgm:spPr/>
    </dgm:pt>
    <dgm:pt modelId="{A208CBAE-78BE-4E44-8AAE-A5626110FB98}" type="pres">
      <dgm:prSet presAssocID="{AED8B4DE-C08B-4E89-8821-FD159ACC78A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2337CCC-E574-400A-AF18-F91748050246}" type="pres">
      <dgm:prSet presAssocID="{AED8B4DE-C08B-4E89-8821-FD159ACC78AE}" presName="spaceRect" presStyleCnt="0"/>
      <dgm:spPr/>
    </dgm:pt>
    <dgm:pt modelId="{A87A14E5-06EC-44EC-8B67-A6A2AD7A0828}" type="pres">
      <dgm:prSet presAssocID="{AED8B4DE-C08B-4E89-8821-FD159ACC78A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E129028-5239-DB47-8174-D47C83D457E3}" type="presOf" srcId="{750B45FD-B386-4A57-A543-153611420AFB}" destId="{3E903B32-0CD2-4544-96BF-8AAC1B09E024}" srcOrd="0" destOrd="0" presId="urn:microsoft.com/office/officeart/2018/2/layout/IconVerticalSolidList"/>
    <dgm:cxn modelId="{B514122F-4E29-734E-BF0C-9A4BE9856C31}" type="presOf" srcId="{4D618A68-0EC1-44AC-8D9E-44C407264DBE}" destId="{9538FE8E-F9FB-4A64-905F-6BA5D0B71F92}" srcOrd="0" destOrd="0" presId="urn:microsoft.com/office/officeart/2018/2/layout/IconVerticalSolidList"/>
    <dgm:cxn modelId="{73CFDB3A-08A1-4446-B707-B79A9967A81E}" srcId="{254F219F-4EA1-4CDD-9AD3-65612C5481CE}" destId="{5E5CF89D-BC49-4468-B681-D5DECCBD57E1}" srcOrd="2" destOrd="0" parTransId="{7154BB46-A513-4B4A-9BEE-5DD471053E62}" sibTransId="{118B5D70-12EC-4D1D-9652-D10E1B6500BC}"/>
    <dgm:cxn modelId="{68BB0C43-45FB-483D-8F09-4BCD009E3061}" srcId="{254F219F-4EA1-4CDD-9AD3-65612C5481CE}" destId="{750B45FD-B386-4A57-A543-153611420AFB}" srcOrd="3" destOrd="0" parTransId="{96001B0A-59F5-4174-9568-5AB8B2521287}" sibTransId="{7739CC05-90C0-4C4A-B3D1-E4F6661578AF}"/>
    <dgm:cxn modelId="{9B68E05E-A4F1-4540-9AF2-4FE9F1209ACF}" type="presOf" srcId="{5E5CF89D-BC49-4468-B681-D5DECCBD57E1}" destId="{B0962426-1542-4C72-AEED-A8531D65C949}" srcOrd="0" destOrd="0" presId="urn:microsoft.com/office/officeart/2018/2/layout/IconVerticalSolidList"/>
    <dgm:cxn modelId="{E9A0416F-305B-4A32-951D-252ECD95A14A}" srcId="{254F219F-4EA1-4CDD-9AD3-65612C5481CE}" destId="{DB9274B6-EF97-41C9-82AE-B485FBDDCD38}" srcOrd="1" destOrd="0" parTransId="{297C3A65-7C33-45D7-9881-33C1F609E696}" sibTransId="{67D0C8CA-19FC-43E9-9E8A-1EE187F6E63A}"/>
    <dgm:cxn modelId="{0DB5B395-58C6-4A0A-8FC9-32C13E9620A1}" srcId="{254F219F-4EA1-4CDD-9AD3-65612C5481CE}" destId="{AED8B4DE-C08B-4E89-8821-FD159ACC78AE}" srcOrd="5" destOrd="0" parTransId="{746798BE-5073-4C96-8C55-3256B153082F}" sibTransId="{8C219517-876C-4E25-87DF-146708B65801}"/>
    <dgm:cxn modelId="{6F5F7BAE-F4EF-E647-AAEA-1A6AE51AD31B}" type="presOf" srcId="{AED8B4DE-C08B-4E89-8821-FD159ACC78AE}" destId="{A87A14E5-06EC-44EC-8B67-A6A2AD7A0828}" srcOrd="0" destOrd="0" presId="urn:microsoft.com/office/officeart/2018/2/layout/IconVerticalSolidList"/>
    <dgm:cxn modelId="{971DB4B5-3645-A542-948C-DC201A1976B7}" type="presOf" srcId="{A2ED8A32-6866-405E-B59D-AE16543252DA}" destId="{E0F3CA2D-C662-4D90-A454-9EFC63783E79}" srcOrd="0" destOrd="0" presId="urn:microsoft.com/office/officeart/2018/2/layout/IconVerticalSolidList"/>
    <dgm:cxn modelId="{453405B6-8985-4CE8-9CE0-E0FE6B86BD3B}" srcId="{254F219F-4EA1-4CDD-9AD3-65612C5481CE}" destId="{A2ED8A32-6866-405E-B59D-AE16543252DA}" srcOrd="4" destOrd="0" parTransId="{5C246B99-6C9A-4E30-AAF4-ABC91EB83045}" sibTransId="{FB131FA2-1BA5-4C1A-B24E-B86C7807DD65}"/>
    <dgm:cxn modelId="{58311BD0-2F9C-5348-B6E5-2DF11F753C99}" type="presOf" srcId="{DB9274B6-EF97-41C9-82AE-B485FBDDCD38}" destId="{ABB8CD48-EAD0-482A-ABD5-42705A3970F6}" srcOrd="0" destOrd="0" presId="urn:microsoft.com/office/officeart/2018/2/layout/IconVerticalSolidList"/>
    <dgm:cxn modelId="{19499AD3-14D2-45EC-B0D7-7DD44F7CA285}" srcId="{254F219F-4EA1-4CDD-9AD3-65612C5481CE}" destId="{4D618A68-0EC1-44AC-8D9E-44C407264DBE}" srcOrd="0" destOrd="0" parTransId="{BEC1BED9-193A-46C4-BBF9-A8E4525070C7}" sibTransId="{8E2AA490-173B-49A4-9F27-D8BA9F14F847}"/>
    <dgm:cxn modelId="{032A93DF-EE6F-CF49-B380-0FD9B6C8E55E}" type="presOf" srcId="{254F219F-4EA1-4CDD-9AD3-65612C5481CE}" destId="{B599A239-3E47-47F6-8F7E-C2EC2E0074FF}" srcOrd="0" destOrd="0" presId="urn:microsoft.com/office/officeart/2018/2/layout/IconVerticalSolidList"/>
    <dgm:cxn modelId="{8EA31939-9898-D44C-97FF-FC3273A5B834}" type="presParOf" srcId="{B599A239-3E47-47F6-8F7E-C2EC2E0074FF}" destId="{8B689F1D-0D06-4BC0-B5BD-E4B64D6D0F20}" srcOrd="0" destOrd="0" presId="urn:microsoft.com/office/officeart/2018/2/layout/IconVerticalSolidList"/>
    <dgm:cxn modelId="{77BC2B35-7347-124D-8C01-733E1AC209D6}" type="presParOf" srcId="{8B689F1D-0D06-4BC0-B5BD-E4B64D6D0F20}" destId="{D5789504-C393-4FF4-AA23-CBE36C6C8177}" srcOrd="0" destOrd="0" presId="urn:microsoft.com/office/officeart/2018/2/layout/IconVerticalSolidList"/>
    <dgm:cxn modelId="{09AECA49-0A76-6942-896D-4423E327FE20}" type="presParOf" srcId="{8B689F1D-0D06-4BC0-B5BD-E4B64D6D0F20}" destId="{98E5A6AC-59D9-4533-8A53-E4E5A989820F}" srcOrd="1" destOrd="0" presId="urn:microsoft.com/office/officeart/2018/2/layout/IconVerticalSolidList"/>
    <dgm:cxn modelId="{FEAEEDA1-0486-1F4D-8040-A5BF7F8786F1}" type="presParOf" srcId="{8B689F1D-0D06-4BC0-B5BD-E4B64D6D0F20}" destId="{97546693-98E8-4DF1-B5E3-BED700B1A1E5}" srcOrd="2" destOrd="0" presId="urn:microsoft.com/office/officeart/2018/2/layout/IconVerticalSolidList"/>
    <dgm:cxn modelId="{1C5031F4-06EC-7344-84B5-6834906A8843}" type="presParOf" srcId="{8B689F1D-0D06-4BC0-B5BD-E4B64D6D0F20}" destId="{9538FE8E-F9FB-4A64-905F-6BA5D0B71F92}" srcOrd="3" destOrd="0" presId="urn:microsoft.com/office/officeart/2018/2/layout/IconVerticalSolidList"/>
    <dgm:cxn modelId="{46E0D75C-A637-FD45-984E-E1B3F8713EE2}" type="presParOf" srcId="{B599A239-3E47-47F6-8F7E-C2EC2E0074FF}" destId="{756497C6-7ED7-4ACA-88E0-A69423FDCB68}" srcOrd="1" destOrd="0" presId="urn:microsoft.com/office/officeart/2018/2/layout/IconVerticalSolidList"/>
    <dgm:cxn modelId="{D360186E-AE63-ED4C-9055-F05CCDDEAF7E}" type="presParOf" srcId="{B599A239-3E47-47F6-8F7E-C2EC2E0074FF}" destId="{62544A27-5C6E-43FE-8ACF-C7D714E6E98F}" srcOrd="2" destOrd="0" presId="urn:microsoft.com/office/officeart/2018/2/layout/IconVerticalSolidList"/>
    <dgm:cxn modelId="{65E10D8C-BD41-1448-B847-2EF69E33370E}" type="presParOf" srcId="{62544A27-5C6E-43FE-8ACF-C7D714E6E98F}" destId="{9723DC94-D14D-4E1E-A5F9-8D7F4B7BCB61}" srcOrd="0" destOrd="0" presId="urn:microsoft.com/office/officeart/2018/2/layout/IconVerticalSolidList"/>
    <dgm:cxn modelId="{9FA6AA3C-7407-0A42-AC33-8C52BA027C7A}" type="presParOf" srcId="{62544A27-5C6E-43FE-8ACF-C7D714E6E98F}" destId="{83A3A74B-347C-42CD-8A80-62CB94B6EA48}" srcOrd="1" destOrd="0" presId="urn:microsoft.com/office/officeart/2018/2/layout/IconVerticalSolidList"/>
    <dgm:cxn modelId="{F5B61C6C-4403-4D4E-BB2D-ECE639C7A0AB}" type="presParOf" srcId="{62544A27-5C6E-43FE-8ACF-C7D714E6E98F}" destId="{626D8666-F871-458B-A038-4FF513F83DFF}" srcOrd="2" destOrd="0" presId="urn:microsoft.com/office/officeart/2018/2/layout/IconVerticalSolidList"/>
    <dgm:cxn modelId="{F77351A0-4FA9-E049-A270-473A4D1E6342}" type="presParOf" srcId="{62544A27-5C6E-43FE-8ACF-C7D714E6E98F}" destId="{ABB8CD48-EAD0-482A-ABD5-42705A3970F6}" srcOrd="3" destOrd="0" presId="urn:microsoft.com/office/officeart/2018/2/layout/IconVerticalSolidList"/>
    <dgm:cxn modelId="{5E7ABF39-A637-1141-92B4-6B2C3CEC4E26}" type="presParOf" srcId="{B599A239-3E47-47F6-8F7E-C2EC2E0074FF}" destId="{8B8497B6-95EE-436D-A3C2-0B224F69E346}" srcOrd="3" destOrd="0" presId="urn:microsoft.com/office/officeart/2018/2/layout/IconVerticalSolidList"/>
    <dgm:cxn modelId="{AA40CF4E-010D-7041-BB3A-9BAC4444E5C3}" type="presParOf" srcId="{B599A239-3E47-47F6-8F7E-C2EC2E0074FF}" destId="{56E6ED47-A956-4147-B969-3DA13723768A}" srcOrd="4" destOrd="0" presId="urn:microsoft.com/office/officeart/2018/2/layout/IconVerticalSolidList"/>
    <dgm:cxn modelId="{5A5E221D-89B9-284C-8109-57FA09F17EFC}" type="presParOf" srcId="{56E6ED47-A956-4147-B969-3DA13723768A}" destId="{EDD059D2-4784-43D8-A296-B119295F043B}" srcOrd="0" destOrd="0" presId="urn:microsoft.com/office/officeart/2018/2/layout/IconVerticalSolidList"/>
    <dgm:cxn modelId="{B5ECFD1E-5644-3C48-8E7A-2AA86DA2632A}" type="presParOf" srcId="{56E6ED47-A956-4147-B969-3DA13723768A}" destId="{7AAD8F23-ADD8-4A1F-BD36-871B5E4BA3B7}" srcOrd="1" destOrd="0" presId="urn:microsoft.com/office/officeart/2018/2/layout/IconVerticalSolidList"/>
    <dgm:cxn modelId="{F84CAA79-DB8E-784C-9709-4F8A2EB14A89}" type="presParOf" srcId="{56E6ED47-A956-4147-B969-3DA13723768A}" destId="{8A8E32BB-76CA-4059-8467-840AE931D88F}" srcOrd="2" destOrd="0" presId="urn:microsoft.com/office/officeart/2018/2/layout/IconVerticalSolidList"/>
    <dgm:cxn modelId="{659B2A10-B197-5647-A529-4B8D337A1CAB}" type="presParOf" srcId="{56E6ED47-A956-4147-B969-3DA13723768A}" destId="{B0962426-1542-4C72-AEED-A8531D65C949}" srcOrd="3" destOrd="0" presId="urn:microsoft.com/office/officeart/2018/2/layout/IconVerticalSolidList"/>
    <dgm:cxn modelId="{43DEBE12-E5CC-D842-84D8-1915E68EC57F}" type="presParOf" srcId="{B599A239-3E47-47F6-8F7E-C2EC2E0074FF}" destId="{FDE37E2D-8A90-4DE4-8678-3AD1E23E5EAE}" srcOrd="5" destOrd="0" presId="urn:microsoft.com/office/officeart/2018/2/layout/IconVerticalSolidList"/>
    <dgm:cxn modelId="{92D5B6AF-3013-9A43-8C09-BC62146B1F0A}" type="presParOf" srcId="{B599A239-3E47-47F6-8F7E-C2EC2E0074FF}" destId="{92A93130-D9EB-4CD4-9BAD-243BB6D10AA2}" srcOrd="6" destOrd="0" presId="urn:microsoft.com/office/officeart/2018/2/layout/IconVerticalSolidList"/>
    <dgm:cxn modelId="{FC243F25-620A-0A44-8451-574A90E0D475}" type="presParOf" srcId="{92A93130-D9EB-4CD4-9BAD-243BB6D10AA2}" destId="{8030067E-10F1-488A-9C86-EEF1C004E4A3}" srcOrd="0" destOrd="0" presId="urn:microsoft.com/office/officeart/2018/2/layout/IconVerticalSolidList"/>
    <dgm:cxn modelId="{027FD5C0-19AA-5744-9E2B-051DFE03FD08}" type="presParOf" srcId="{92A93130-D9EB-4CD4-9BAD-243BB6D10AA2}" destId="{7ABD4F9A-635E-4BBF-87D0-79E0B3588D1D}" srcOrd="1" destOrd="0" presId="urn:microsoft.com/office/officeart/2018/2/layout/IconVerticalSolidList"/>
    <dgm:cxn modelId="{36366C82-37FF-9548-B579-3E18D2DE531F}" type="presParOf" srcId="{92A93130-D9EB-4CD4-9BAD-243BB6D10AA2}" destId="{0FD6CAB3-365E-415E-BFEF-596B52036CF1}" srcOrd="2" destOrd="0" presId="urn:microsoft.com/office/officeart/2018/2/layout/IconVerticalSolidList"/>
    <dgm:cxn modelId="{AC9445EC-9FC0-4C46-8ACE-89C3CDCF2CD7}" type="presParOf" srcId="{92A93130-D9EB-4CD4-9BAD-243BB6D10AA2}" destId="{3E903B32-0CD2-4544-96BF-8AAC1B09E024}" srcOrd="3" destOrd="0" presId="urn:microsoft.com/office/officeart/2018/2/layout/IconVerticalSolidList"/>
    <dgm:cxn modelId="{B5636FD4-471E-0047-802C-819FAEDBBA24}" type="presParOf" srcId="{B599A239-3E47-47F6-8F7E-C2EC2E0074FF}" destId="{2FED04B8-612C-498B-8972-A3D57C44B633}" srcOrd="7" destOrd="0" presId="urn:microsoft.com/office/officeart/2018/2/layout/IconVerticalSolidList"/>
    <dgm:cxn modelId="{1FF980A9-22BD-454C-8D16-E2036965BB1C}" type="presParOf" srcId="{B599A239-3E47-47F6-8F7E-C2EC2E0074FF}" destId="{B052BF76-D148-405B-8EE4-9CB956E04237}" srcOrd="8" destOrd="0" presId="urn:microsoft.com/office/officeart/2018/2/layout/IconVerticalSolidList"/>
    <dgm:cxn modelId="{F9F05397-145B-EB40-B553-AF8A0FD848B7}" type="presParOf" srcId="{B052BF76-D148-405B-8EE4-9CB956E04237}" destId="{8A288F98-30F4-476F-A774-F4C3932962B4}" srcOrd="0" destOrd="0" presId="urn:microsoft.com/office/officeart/2018/2/layout/IconVerticalSolidList"/>
    <dgm:cxn modelId="{637815E2-E8FF-A443-9A8C-22086C4FE93C}" type="presParOf" srcId="{B052BF76-D148-405B-8EE4-9CB956E04237}" destId="{0C302F1D-38C6-48F0-B4DC-87C5A5557CA4}" srcOrd="1" destOrd="0" presId="urn:microsoft.com/office/officeart/2018/2/layout/IconVerticalSolidList"/>
    <dgm:cxn modelId="{3E260265-0354-7747-ACE5-B93E0B4CC990}" type="presParOf" srcId="{B052BF76-D148-405B-8EE4-9CB956E04237}" destId="{A7399325-84E3-42AD-A108-D3A6AD3F0A64}" srcOrd="2" destOrd="0" presId="urn:microsoft.com/office/officeart/2018/2/layout/IconVerticalSolidList"/>
    <dgm:cxn modelId="{259F4452-5C37-F44E-A449-71A839FA08D2}" type="presParOf" srcId="{B052BF76-D148-405B-8EE4-9CB956E04237}" destId="{E0F3CA2D-C662-4D90-A454-9EFC63783E79}" srcOrd="3" destOrd="0" presId="urn:microsoft.com/office/officeart/2018/2/layout/IconVerticalSolidList"/>
    <dgm:cxn modelId="{EFB05A71-0A5F-3947-B2EE-7DB7BB07A08F}" type="presParOf" srcId="{B599A239-3E47-47F6-8F7E-C2EC2E0074FF}" destId="{A4082953-6522-4BAC-8F36-8CA4F86A90A0}" srcOrd="9" destOrd="0" presId="urn:microsoft.com/office/officeart/2018/2/layout/IconVerticalSolidList"/>
    <dgm:cxn modelId="{9EB37A23-EB3F-5947-8BB1-3C1FFDE839BD}" type="presParOf" srcId="{B599A239-3E47-47F6-8F7E-C2EC2E0074FF}" destId="{4BAF5AD7-2667-4EA6-A0F6-288E8F63DBC2}" srcOrd="10" destOrd="0" presId="urn:microsoft.com/office/officeart/2018/2/layout/IconVerticalSolidList"/>
    <dgm:cxn modelId="{09E8CE26-3261-6249-B27E-E432D8088B4A}" type="presParOf" srcId="{4BAF5AD7-2667-4EA6-A0F6-288E8F63DBC2}" destId="{F1EEF64B-7079-476F-BE23-D9BB09C85333}" srcOrd="0" destOrd="0" presId="urn:microsoft.com/office/officeart/2018/2/layout/IconVerticalSolidList"/>
    <dgm:cxn modelId="{6870A5C8-7068-2646-B9AB-DF01024ACFB6}" type="presParOf" srcId="{4BAF5AD7-2667-4EA6-A0F6-288E8F63DBC2}" destId="{A208CBAE-78BE-4E44-8AAE-A5626110FB98}" srcOrd="1" destOrd="0" presId="urn:microsoft.com/office/officeart/2018/2/layout/IconVerticalSolidList"/>
    <dgm:cxn modelId="{21D63A25-E9C1-D843-BC37-194ECDF0A6D8}" type="presParOf" srcId="{4BAF5AD7-2667-4EA6-A0F6-288E8F63DBC2}" destId="{42337CCC-E574-400A-AF18-F91748050246}" srcOrd="2" destOrd="0" presId="urn:microsoft.com/office/officeart/2018/2/layout/IconVerticalSolidList"/>
    <dgm:cxn modelId="{E023E30C-7B3E-254F-97BD-1C0B306FA50A}" type="presParOf" srcId="{4BAF5AD7-2667-4EA6-A0F6-288E8F63DBC2}" destId="{A87A14E5-06EC-44EC-8B67-A6A2AD7A08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D2BD3-4997-466C-9B45-B4363BF41A2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6551EA8-872C-4B4C-9CAD-EBB180F56EDB}">
      <dgm:prSet/>
      <dgm:spPr/>
      <dgm:t>
        <a:bodyPr/>
        <a:lstStyle/>
        <a:p>
          <a:r>
            <a:rPr lang="en-US"/>
            <a:t>Subject monitoring</a:t>
          </a:r>
        </a:p>
      </dgm:t>
    </dgm:pt>
    <dgm:pt modelId="{065F0BCD-1C62-4B8F-A0C3-89A6AC693EEA}" type="parTrans" cxnId="{04371698-C383-4ED1-ABD8-E7594E0B4915}">
      <dgm:prSet/>
      <dgm:spPr/>
      <dgm:t>
        <a:bodyPr/>
        <a:lstStyle/>
        <a:p>
          <a:endParaRPr lang="en-US"/>
        </a:p>
      </dgm:t>
    </dgm:pt>
    <dgm:pt modelId="{6438846B-E6AC-4894-8C67-2B60189A4619}" type="sibTrans" cxnId="{04371698-C383-4ED1-ABD8-E7594E0B4915}">
      <dgm:prSet/>
      <dgm:spPr/>
      <dgm:t>
        <a:bodyPr/>
        <a:lstStyle/>
        <a:p>
          <a:endParaRPr lang="en-US"/>
        </a:p>
      </dgm:t>
    </dgm:pt>
    <dgm:pt modelId="{27DCA957-64E4-4C63-AF17-162A830581EF}">
      <dgm:prSet/>
      <dgm:spPr/>
      <dgm:t>
        <a:bodyPr/>
        <a:lstStyle/>
        <a:p>
          <a:r>
            <a:rPr lang="en-US"/>
            <a:t>Medical review</a:t>
          </a:r>
        </a:p>
      </dgm:t>
    </dgm:pt>
    <dgm:pt modelId="{58BC6E28-65D9-42C5-A7F4-C7ED96163A6C}" type="parTrans" cxnId="{96531209-3768-4A28-9E72-53B52F3F94DB}">
      <dgm:prSet/>
      <dgm:spPr/>
      <dgm:t>
        <a:bodyPr/>
        <a:lstStyle/>
        <a:p>
          <a:endParaRPr lang="en-US"/>
        </a:p>
      </dgm:t>
    </dgm:pt>
    <dgm:pt modelId="{F78F73C6-A626-4A80-BDB0-DA2088C38661}" type="sibTrans" cxnId="{96531209-3768-4A28-9E72-53B52F3F94DB}">
      <dgm:prSet/>
      <dgm:spPr/>
      <dgm:t>
        <a:bodyPr/>
        <a:lstStyle/>
        <a:p>
          <a:endParaRPr lang="en-US"/>
        </a:p>
      </dgm:t>
    </dgm:pt>
    <dgm:pt modelId="{49C639CD-F337-44FD-9565-CF8F24118938}">
      <dgm:prSet/>
      <dgm:spPr/>
      <dgm:t>
        <a:bodyPr/>
        <a:lstStyle/>
        <a:p>
          <a:r>
            <a:rPr lang="en-US"/>
            <a:t>Enhances decision-making</a:t>
          </a:r>
        </a:p>
      </dgm:t>
    </dgm:pt>
    <dgm:pt modelId="{82D6DDF5-DD14-4602-A194-CE605970B4A6}" type="parTrans" cxnId="{40758A92-7964-4687-A42D-8B4DA6F94809}">
      <dgm:prSet/>
      <dgm:spPr/>
      <dgm:t>
        <a:bodyPr/>
        <a:lstStyle/>
        <a:p>
          <a:endParaRPr lang="en-US"/>
        </a:p>
      </dgm:t>
    </dgm:pt>
    <dgm:pt modelId="{D3FF2750-F2E3-4765-8249-097C4CADDC29}" type="sibTrans" cxnId="{40758A92-7964-4687-A42D-8B4DA6F94809}">
      <dgm:prSet/>
      <dgm:spPr/>
      <dgm:t>
        <a:bodyPr/>
        <a:lstStyle/>
        <a:p>
          <a:endParaRPr lang="en-US"/>
        </a:p>
      </dgm:t>
    </dgm:pt>
    <dgm:pt modelId="{F7DB98AD-BE08-440A-98AE-F425F55391BB}">
      <dgm:prSet/>
      <dgm:spPr/>
      <dgm:t>
        <a:bodyPr/>
        <a:lstStyle/>
        <a:p>
          <a:r>
            <a:rPr lang="en-US"/>
            <a:t>Medical monitors</a:t>
          </a:r>
        </a:p>
      </dgm:t>
    </dgm:pt>
    <dgm:pt modelId="{5004CCDD-0810-45BC-8A1D-8CBD384CB9DE}" type="parTrans" cxnId="{BFAB5B7A-9F88-4B2D-9440-15AE246B73A1}">
      <dgm:prSet/>
      <dgm:spPr/>
      <dgm:t>
        <a:bodyPr/>
        <a:lstStyle/>
        <a:p>
          <a:endParaRPr lang="en-US"/>
        </a:p>
      </dgm:t>
    </dgm:pt>
    <dgm:pt modelId="{355C5F46-CCCD-42BD-A8B9-A5E63C11C51D}" type="sibTrans" cxnId="{BFAB5B7A-9F88-4B2D-9440-15AE246B73A1}">
      <dgm:prSet/>
      <dgm:spPr/>
      <dgm:t>
        <a:bodyPr/>
        <a:lstStyle/>
        <a:p>
          <a:endParaRPr lang="en-US"/>
        </a:p>
      </dgm:t>
    </dgm:pt>
    <dgm:pt modelId="{98022523-D772-444C-A228-E6F4DADA272A}">
      <dgm:prSet/>
      <dgm:spPr/>
      <dgm:t>
        <a:bodyPr/>
        <a:lstStyle/>
        <a:p>
          <a:r>
            <a:rPr lang="en-US"/>
            <a:t>Trial stakeholders</a:t>
          </a:r>
        </a:p>
      </dgm:t>
    </dgm:pt>
    <dgm:pt modelId="{920CDD54-0E5C-4127-87C3-2B46E3D50BE3}" type="parTrans" cxnId="{96AEC058-B550-4201-8DAE-21B4179DC39D}">
      <dgm:prSet/>
      <dgm:spPr/>
      <dgm:t>
        <a:bodyPr/>
        <a:lstStyle/>
        <a:p>
          <a:endParaRPr lang="en-US"/>
        </a:p>
      </dgm:t>
    </dgm:pt>
    <dgm:pt modelId="{8F4B78D2-C1CD-405F-9BEB-FFDFC903E7C5}" type="sibTrans" cxnId="{96AEC058-B550-4201-8DAE-21B4179DC39D}">
      <dgm:prSet/>
      <dgm:spPr/>
      <dgm:t>
        <a:bodyPr/>
        <a:lstStyle/>
        <a:p>
          <a:endParaRPr lang="en-US"/>
        </a:p>
      </dgm:t>
    </dgm:pt>
    <dgm:pt modelId="{5247F4C2-68A0-C64E-AA2E-6AA3D1906527}" type="pres">
      <dgm:prSet presAssocID="{307D2BD3-4997-466C-9B45-B4363BF41A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9C6AD9-3C8F-234C-BF4F-598252797F5A}" type="pres">
      <dgm:prSet presAssocID="{66551EA8-872C-4B4C-9CAD-EBB180F56EDB}" presName="hierRoot1" presStyleCnt="0">
        <dgm:presLayoutVars>
          <dgm:hierBranch val="init"/>
        </dgm:presLayoutVars>
      </dgm:prSet>
      <dgm:spPr/>
    </dgm:pt>
    <dgm:pt modelId="{18C08863-7D2A-694B-AEC4-EE0D80BFA0B4}" type="pres">
      <dgm:prSet presAssocID="{66551EA8-872C-4B4C-9CAD-EBB180F56EDB}" presName="rootComposite1" presStyleCnt="0"/>
      <dgm:spPr/>
    </dgm:pt>
    <dgm:pt modelId="{8AEE7662-E241-2546-ACF2-73E4C95A2CA4}" type="pres">
      <dgm:prSet presAssocID="{66551EA8-872C-4B4C-9CAD-EBB180F56EDB}" presName="rootText1" presStyleLbl="node0" presStyleIdx="0" presStyleCnt="3">
        <dgm:presLayoutVars>
          <dgm:chPref val="3"/>
        </dgm:presLayoutVars>
      </dgm:prSet>
      <dgm:spPr/>
    </dgm:pt>
    <dgm:pt modelId="{186DE469-FD25-D249-95FE-FD47180BB777}" type="pres">
      <dgm:prSet presAssocID="{66551EA8-872C-4B4C-9CAD-EBB180F56EDB}" presName="rootConnector1" presStyleLbl="node1" presStyleIdx="0" presStyleCnt="0"/>
      <dgm:spPr/>
    </dgm:pt>
    <dgm:pt modelId="{3C0587CA-1333-E246-9689-64A4B037AAA1}" type="pres">
      <dgm:prSet presAssocID="{66551EA8-872C-4B4C-9CAD-EBB180F56EDB}" presName="hierChild2" presStyleCnt="0"/>
      <dgm:spPr/>
    </dgm:pt>
    <dgm:pt modelId="{033ED43D-2ED8-3441-B8B2-3A236ABE08AE}" type="pres">
      <dgm:prSet presAssocID="{66551EA8-872C-4B4C-9CAD-EBB180F56EDB}" presName="hierChild3" presStyleCnt="0"/>
      <dgm:spPr/>
    </dgm:pt>
    <dgm:pt modelId="{80385428-1572-D141-95A4-422EC765A80B}" type="pres">
      <dgm:prSet presAssocID="{27DCA957-64E4-4C63-AF17-162A830581EF}" presName="hierRoot1" presStyleCnt="0">
        <dgm:presLayoutVars>
          <dgm:hierBranch val="init"/>
        </dgm:presLayoutVars>
      </dgm:prSet>
      <dgm:spPr/>
    </dgm:pt>
    <dgm:pt modelId="{A7499789-C03F-2F44-877D-61E7EEF517CB}" type="pres">
      <dgm:prSet presAssocID="{27DCA957-64E4-4C63-AF17-162A830581EF}" presName="rootComposite1" presStyleCnt="0"/>
      <dgm:spPr/>
    </dgm:pt>
    <dgm:pt modelId="{6819722A-9E67-2548-A142-580B2C8A6E33}" type="pres">
      <dgm:prSet presAssocID="{27DCA957-64E4-4C63-AF17-162A830581EF}" presName="rootText1" presStyleLbl="node0" presStyleIdx="1" presStyleCnt="3">
        <dgm:presLayoutVars>
          <dgm:chPref val="3"/>
        </dgm:presLayoutVars>
      </dgm:prSet>
      <dgm:spPr/>
    </dgm:pt>
    <dgm:pt modelId="{3D766C50-95E5-DD49-92BB-A78A9EA3A713}" type="pres">
      <dgm:prSet presAssocID="{27DCA957-64E4-4C63-AF17-162A830581EF}" presName="rootConnector1" presStyleLbl="node1" presStyleIdx="0" presStyleCnt="0"/>
      <dgm:spPr/>
    </dgm:pt>
    <dgm:pt modelId="{43A820B9-177A-2D47-B328-D1E168C46F72}" type="pres">
      <dgm:prSet presAssocID="{27DCA957-64E4-4C63-AF17-162A830581EF}" presName="hierChild2" presStyleCnt="0"/>
      <dgm:spPr/>
    </dgm:pt>
    <dgm:pt modelId="{93DFD71A-4132-AE49-B8DB-1E0426E34C65}" type="pres">
      <dgm:prSet presAssocID="{27DCA957-64E4-4C63-AF17-162A830581EF}" presName="hierChild3" presStyleCnt="0"/>
      <dgm:spPr/>
    </dgm:pt>
    <dgm:pt modelId="{2AF7A043-30E4-5843-91A7-9B6B05CC7CED}" type="pres">
      <dgm:prSet presAssocID="{49C639CD-F337-44FD-9565-CF8F24118938}" presName="hierRoot1" presStyleCnt="0">
        <dgm:presLayoutVars>
          <dgm:hierBranch val="init"/>
        </dgm:presLayoutVars>
      </dgm:prSet>
      <dgm:spPr/>
    </dgm:pt>
    <dgm:pt modelId="{71DC879B-3C1E-5946-B1C2-8CE88AB36E72}" type="pres">
      <dgm:prSet presAssocID="{49C639CD-F337-44FD-9565-CF8F24118938}" presName="rootComposite1" presStyleCnt="0"/>
      <dgm:spPr/>
    </dgm:pt>
    <dgm:pt modelId="{3093F07F-C386-8F4C-874A-069DC528FA36}" type="pres">
      <dgm:prSet presAssocID="{49C639CD-F337-44FD-9565-CF8F24118938}" presName="rootText1" presStyleLbl="node0" presStyleIdx="2" presStyleCnt="3">
        <dgm:presLayoutVars>
          <dgm:chPref val="3"/>
        </dgm:presLayoutVars>
      </dgm:prSet>
      <dgm:spPr/>
    </dgm:pt>
    <dgm:pt modelId="{254714D5-C564-CB45-B3D4-64ED436A4E21}" type="pres">
      <dgm:prSet presAssocID="{49C639CD-F337-44FD-9565-CF8F24118938}" presName="rootConnector1" presStyleLbl="node1" presStyleIdx="0" presStyleCnt="0"/>
      <dgm:spPr/>
    </dgm:pt>
    <dgm:pt modelId="{14B738B1-F09C-634E-8503-8B33485FF5B7}" type="pres">
      <dgm:prSet presAssocID="{49C639CD-F337-44FD-9565-CF8F24118938}" presName="hierChild2" presStyleCnt="0"/>
      <dgm:spPr/>
    </dgm:pt>
    <dgm:pt modelId="{9BDD2B9D-AB92-6E4A-A22D-2B6E4202949C}" type="pres">
      <dgm:prSet presAssocID="{5004CCDD-0810-45BC-8A1D-8CBD384CB9DE}" presName="Name64" presStyleLbl="parChTrans1D2" presStyleIdx="0" presStyleCnt="2"/>
      <dgm:spPr/>
    </dgm:pt>
    <dgm:pt modelId="{18FC5417-51A7-A140-B4CE-19532C525DFE}" type="pres">
      <dgm:prSet presAssocID="{F7DB98AD-BE08-440A-98AE-F425F55391BB}" presName="hierRoot2" presStyleCnt="0">
        <dgm:presLayoutVars>
          <dgm:hierBranch val="init"/>
        </dgm:presLayoutVars>
      </dgm:prSet>
      <dgm:spPr/>
    </dgm:pt>
    <dgm:pt modelId="{A3BD80E7-CAA1-EC4C-B3B4-C1421373847F}" type="pres">
      <dgm:prSet presAssocID="{F7DB98AD-BE08-440A-98AE-F425F55391BB}" presName="rootComposite" presStyleCnt="0"/>
      <dgm:spPr/>
    </dgm:pt>
    <dgm:pt modelId="{46F99D14-6C49-5F4A-AE3E-2CB81FA2898B}" type="pres">
      <dgm:prSet presAssocID="{F7DB98AD-BE08-440A-98AE-F425F55391BB}" presName="rootText" presStyleLbl="node2" presStyleIdx="0" presStyleCnt="2">
        <dgm:presLayoutVars>
          <dgm:chPref val="3"/>
        </dgm:presLayoutVars>
      </dgm:prSet>
      <dgm:spPr/>
    </dgm:pt>
    <dgm:pt modelId="{E20E9DD9-BA9A-664E-BB13-666664205C09}" type="pres">
      <dgm:prSet presAssocID="{F7DB98AD-BE08-440A-98AE-F425F55391BB}" presName="rootConnector" presStyleLbl="node2" presStyleIdx="0" presStyleCnt="2"/>
      <dgm:spPr/>
    </dgm:pt>
    <dgm:pt modelId="{6A2363C2-B967-5049-9E97-52B8728C19AD}" type="pres">
      <dgm:prSet presAssocID="{F7DB98AD-BE08-440A-98AE-F425F55391BB}" presName="hierChild4" presStyleCnt="0"/>
      <dgm:spPr/>
    </dgm:pt>
    <dgm:pt modelId="{1CEEF370-6587-B84A-BD43-8DFE5CF1C961}" type="pres">
      <dgm:prSet presAssocID="{F7DB98AD-BE08-440A-98AE-F425F55391BB}" presName="hierChild5" presStyleCnt="0"/>
      <dgm:spPr/>
    </dgm:pt>
    <dgm:pt modelId="{8DF53AB5-847D-5040-B3C5-0C8BF6C5BB5F}" type="pres">
      <dgm:prSet presAssocID="{920CDD54-0E5C-4127-87C3-2B46E3D50BE3}" presName="Name64" presStyleLbl="parChTrans1D2" presStyleIdx="1" presStyleCnt="2"/>
      <dgm:spPr/>
    </dgm:pt>
    <dgm:pt modelId="{D01B13FC-5D57-2A4F-A53B-8DF4CA6F09FD}" type="pres">
      <dgm:prSet presAssocID="{98022523-D772-444C-A228-E6F4DADA272A}" presName="hierRoot2" presStyleCnt="0">
        <dgm:presLayoutVars>
          <dgm:hierBranch val="init"/>
        </dgm:presLayoutVars>
      </dgm:prSet>
      <dgm:spPr/>
    </dgm:pt>
    <dgm:pt modelId="{DC089DD0-7792-FA4F-B8CA-71A176791D39}" type="pres">
      <dgm:prSet presAssocID="{98022523-D772-444C-A228-E6F4DADA272A}" presName="rootComposite" presStyleCnt="0"/>
      <dgm:spPr/>
    </dgm:pt>
    <dgm:pt modelId="{5E98BEA5-8A98-3440-BDE8-E4CA9C1319DA}" type="pres">
      <dgm:prSet presAssocID="{98022523-D772-444C-A228-E6F4DADA272A}" presName="rootText" presStyleLbl="node2" presStyleIdx="1" presStyleCnt="2">
        <dgm:presLayoutVars>
          <dgm:chPref val="3"/>
        </dgm:presLayoutVars>
      </dgm:prSet>
      <dgm:spPr/>
    </dgm:pt>
    <dgm:pt modelId="{EE5D453F-832E-9449-9A3F-D3B3CD0AED7B}" type="pres">
      <dgm:prSet presAssocID="{98022523-D772-444C-A228-E6F4DADA272A}" presName="rootConnector" presStyleLbl="node2" presStyleIdx="1" presStyleCnt="2"/>
      <dgm:spPr/>
    </dgm:pt>
    <dgm:pt modelId="{6D968D6D-7603-354E-9D1B-7D3A20CBF28E}" type="pres">
      <dgm:prSet presAssocID="{98022523-D772-444C-A228-E6F4DADA272A}" presName="hierChild4" presStyleCnt="0"/>
      <dgm:spPr/>
    </dgm:pt>
    <dgm:pt modelId="{EC6AA7B0-E1A1-4A41-A387-90F8421AE59A}" type="pres">
      <dgm:prSet presAssocID="{98022523-D772-444C-A228-E6F4DADA272A}" presName="hierChild5" presStyleCnt="0"/>
      <dgm:spPr/>
    </dgm:pt>
    <dgm:pt modelId="{7F9ADAD0-6F93-7D40-81FE-D822690FD0D9}" type="pres">
      <dgm:prSet presAssocID="{49C639CD-F337-44FD-9565-CF8F24118938}" presName="hierChild3" presStyleCnt="0"/>
      <dgm:spPr/>
    </dgm:pt>
  </dgm:ptLst>
  <dgm:cxnLst>
    <dgm:cxn modelId="{96531209-3768-4A28-9E72-53B52F3F94DB}" srcId="{307D2BD3-4997-466C-9B45-B4363BF41A24}" destId="{27DCA957-64E4-4C63-AF17-162A830581EF}" srcOrd="1" destOrd="0" parTransId="{58BC6E28-65D9-42C5-A7F4-C7ED96163A6C}" sibTransId="{F78F73C6-A626-4A80-BDB0-DA2088C38661}"/>
    <dgm:cxn modelId="{EDFFF20C-B869-CD4D-96B5-E517531D4F27}" type="presOf" srcId="{27DCA957-64E4-4C63-AF17-162A830581EF}" destId="{6819722A-9E67-2548-A142-580B2C8A6E33}" srcOrd="0" destOrd="0" presId="urn:microsoft.com/office/officeart/2009/3/layout/HorizontalOrganizationChart"/>
    <dgm:cxn modelId="{EFD2AC2C-3137-6B44-9BFA-0255CCFC0325}" type="presOf" srcId="{98022523-D772-444C-A228-E6F4DADA272A}" destId="{EE5D453F-832E-9449-9A3F-D3B3CD0AED7B}" srcOrd="1" destOrd="0" presId="urn:microsoft.com/office/officeart/2009/3/layout/HorizontalOrganizationChart"/>
    <dgm:cxn modelId="{8CEC6C31-AD04-0B48-8BE2-896B16293E4A}" type="presOf" srcId="{307D2BD3-4997-466C-9B45-B4363BF41A24}" destId="{5247F4C2-68A0-C64E-AA2E-6AA3D1906527}" srcOrd="0" destOrd="0" presId="urn:microsoft.com/office/officeart/2009/3/layout/HorizontalOrganizationChart"/>
    <dgm:cxn modelId="{2BA2D439-DBBF-2D49-9F5C-2C5183DA274E}" type="presOf" srcId="{F7DB98AD-BE08-440A-98AE-F425F55391BB}" destId="{46F99D14-6C49-5F4A-AE3E-2CB81FA2898B}" srcOrd="0" destOrd="0" presId="urn:microsoft.com/office/officeart/2009/3/layout/HorizontalOrganizationChart"/>
    <dgm:cxn modelId="{91128752-DA72-4544-9E4B-F5BAE138859E}" type="presOf" srcId="{F7DB98AD-BE08-440A-98AE-F425F55391BB}" destId="{E20E9DD9-BA9A-664E-BB13-666664205C09}" srcOrd="1" destOrd="0" presId="urn:microsoft.com/office/officeart/2009/3/layout/HorizontalOrganizationChart"/>
    <dgm:cxn modelId="{96AEC058-B550-4201-8DAE-21B4179DC39D}" srcId="{49C639CD-F337-44FD-9565-CF8F24118938}" destId="{98022523-D772-444C-A228-E6F4DADA272A}" srcOrd="1" destOrd="0" parTransId="{920CDD54-0E5C-4127-87C3-2B46E3D50BE3}" sibTransId="{8F4B78D2-C1CD-405F-9BEB-FFDFC903E7C5}"/>
    <dgm:cxn modelId="{BFAB5B7A-9F88-4B2D-9440-15AE246B73A1}" srcId="{49C639CD-F337-44FD-9565-CF8F24118938}" destId="{F7DB98AD-BE08-440A-98AE-F425F55391BB}" srcOrd="0" destOrd="0" parTransId="{5004CCDD-0810-45BC-8A1D-8CBD384CB9DE}" sibTransId="{355C5F46-CCCD-42BD-A8B9-A5E63C11C51D}"/>
    <dgm:cxn modelId="{C55D7F80-6DB8-694A-9130-13F898AAD285}" type="presOf" srcId="{98022523-D772-444C-A228-E6F4DADA272A}" destId="{5E98BEA5-8A98-3440-BDE8-E4CA9C1319DA}" srcOrd="0" destOrd="0" presId="urn:microsoft.com/office/officeart/2009/3/layout/HorizontalOrganizationChart"/>
    <dgm:cxn modelId="{40758A92-7964-4687-A42D-8B4DA6F94809}" srcId="{307D2BD3-4997-466C-9B45-B4363BF41A24}" destId="{49C639CD-F337-44FD-9565-CF8F24118938}" srcOrd="2" destOrd="0" parTransId="{82D6DDF5-DD14-4602-A194-CE605970B4A6}" sibTransId="{D3FF2750-F2E3-4765-8249-097C4CADDC29}"/>
    <dgm:cxn modelId="{04371698-C383-4ED1-ABD8-E7594E0B4915}" srcId="{307D2BD3-4997-466C-9B45-B4363BF41A24}" destId="{66551EA8-872C-4B4C-9CAD-EBB180F56EDB}" srcOrd="0" destOrd="0" parTransId="{065F0BCD-1C62-4B8F-A0C3-89A6AC693EEA}" sibTransId="{6438846B-E6AC-4894-8C67-2B60189A4619}"/>
    <dgm:cxn modelId="{55D018AC-42F9-5946-A30C-E35F45954126}" type="presOf" srcId="{49C639CD-F337-44FD-9565-CF8F24118938}" destId="{254714D5-C564-CB45-B3D4-64ED436A4E21}" srcOrd="1" destOrd="0" presId="urn:microsoft.com/office/officeart/2009/3/layout/HorizontalOrganizationChart"/>
    <dgm:cxn modelId="{FA8EDCB0-390D-924F-A76A-432268F1CD1A}" type="presOf" srcId="{66551EA8-872C-4B4C-9CAD-EBB180F56EDB}" destId="{186DE469-FD25-D249-95FE-FD47180BB777}" srcOrd="1" destOrd="0" presId="urn:microsoft.com/office/officeart/2009/3/layout/HorizontalOrganizationChart"/>
    <dgm:cxn modelId="{B29C8BDB-3D52-4443-8D15-3EA4142A877E}" type="presOf" srcId="{5004CCDD-0810-45BC-8A1D-8CBD384CB9DE}" destId="{9BDD2B9D-AB92-6E4A-A22D-2B6E4202949C}" srcOrd="0" destOrd="0" presId="urn:microsoft.com/office/officeart/2009/3/layout/HorizontalOrganizationChart"/>
    <dgm:cxn modelId="{805B2BDD-DF65-404E-B78C-89DBEDFBC507}" type="presOf" srcId="{66551EA8-872C-4B4C-9CAD-EBB180F56EDB}" destId="{8AEE7662-E241-2546-ACF2-73E4C95A2CA4}" srcOrd="0" destOrd="0" presId="urn:microsoft.com/office/officeart/2009/3/layout/HorizontalOrganizationChart"/>
    <dgm:cxn modelId="{282A3FDF-7FDC-EC4E-A854-0A6D82D6D82E}" type="presOf" srcId="{27DCA957-64E4-4C63-AF17-162A830581EF}" destId="{3D766C50-95E5-DD49-92BB-A78A9EA3A713}" srcOrd="1" destOrd="0" presId="urn:microsoft.com/office/officeart/2009/3/layout/HorizontalOrganizationChart"/>
    <dgm:cxn modelId="{193EF8EC-C323-3244-95A8-5F22C15996DE}" type="presOf" srcId="{49C639CD-F337-44FD-9565-CF8F24118938}" destId="{3093F07F-C386-8F4C-874A-069DC528FA36}" srcOrd="0" destOrd="0" presId="urn:microsoft.com/office/officeart/2009/3/layout/HorizontalOrganizationChart"/>
    <dgm:cxn modelId="{1FBBD6F8-E7F5-7342-B7FE-A4074337EA98}" type="presOf" srcId="{920CDD54-0E5C-4127-87C3-2B46E3D50BE3}" destId="{8DF53AB5-847D-5040-B3C5-0C8BF6C5BB5F}" srcOrd="0" destOrd="0" presId="urn:microsoft.com/office/officeart/2009/3/layout/HorizontalOrganizationChart"/>
    <dgm:cxn modelId="{CBD0CD59-6556-834B-8500-5504B4AB90C3}" type="presParOf" srcId="{5247F4C2-68A0-C64E-AA2E-6AA3D1906527}" destId="{6F9C6AD9-3C8F-234C-BF4F-598252797F5A}" srcOrd="0" destOrd="0" presId="urn:microsoft.com/office/officeart/2009/3/layout/HorizontalOrganizationChart"/>
    <dgm:cxn modelId="{EB64E19D-EFB8-704F-A171-426AA1C554E2}" type="presParOf" srcId="{6F9C6AD9-3C8F-234C-BF4F-598252797F5A}" destId="{18C08863-7D2A-694B-AEC4-EE0D80BFA0B4}" srcOrd="0" destOrd="0" presId="urn:microsoft.com/office/officeart/2009/3/layout/HorizontalOrganizationChart"/>
    <dgm:cxn modelId="{889B679A-21C0-0547-8982-C7758916D3D1}" type="presParOf" srcId="{18C08863-7D2A-694B-AEC4-EE0D80BFA0B4}" destId="{8AEE7662-E241-2546-ACF2-73E4C95A2CA4}" srcOrd="0" destOrd="0" presId="urn:microsoft.com/office/officeart/2009/3/layout/HorizontalOrganizationChart"/>
    <dgm:cxn modelId="{401FC1E1-C087-9B4B-B556-D2651EA8DFC1}" type="presParOf" srcId="{18C08863-7D2A-694B-AEC4-EE0D80BFA0B4}" destId="{186DE469-FD25-D249-95FE-FD47180BB777}" srcOrd="1" destOrd="0" presId="urn:microsoft.com/office/officeart/2009/3/layout/HorizontalOrganizationChart"/>
    <dgm:cxn modelId="{3C51938E-0F0A-FC42-8ACA-6F7A2B556C6E}" type="presParOf" srcId="{6F9C6AD9-3C8F-234C-BF4F-598252797F5A}" destId="{3C0587CA-1333-E246-9689-64A4B037AAA1}" srcOrd="1" destOrd="0" presId="urn:microsoft.com/office/officeart/2009/3/layout/HorizontalOrganizationChart"/>
    <dgm:cxn modelId="{8273067E-81AC-674F-932F-2E11DAA12737}" type="presParOf" srcId="{6F9C6AD9-3C8F-234C-BF4F-598252797F5A}" destId="{033ED43D-2ED8-3441-B8B2-3A236ABE08AE}" srcOrd="2" destOrd="0" presId="urn:microsoft.com/office/officeart/2009/3/layout/HorizontalOrganizationChart"/>
    <dgm:cxn modelId="{15EC70E4-47FE-4D42-BF46-B745B8AB6DED}" type="presParOf" srcId="{5247F4C2-68A0-C64E-AA2E-6AA3D1906527}" destId="{80385428-1572-D141-95A4-422EC765A80B}" srcOrd="1" destOrd="0" presId="urn:microsoft.com/office/officeart/2009/3/layout/HorizontalOrganizationChart"/>
    <dgm:cxn modelId="{B04F72BD-4DC8-0648-8FCB-A63C3E2F8885}" type="presParOf" srcId="{80385428-1572-D141-95A4-422EC765A80B}" destId="{A7499789-C03F-2F44-877D-61E7EEF517CB}" srcOrd="0" destOrd="0" presId="urn:microsoft.com/office/officeart/2009/3/layout/HorizontalOrganizationChart"/>
    <dgm:cxn modelId="{13871FFD-75CA-8042-BC9B-B3EA5F0A9010}" type="presParOf" srcId="{A7499789-C03F-2F44-877D-61E7EEF517CB}" destId="{6819722A-9E67-2548-A142-580B2C8A6E33}" srcOrd="0" destOrd="0" presId="urn:microsoft.com/office/officeart/2009/3/layout/HorizontalOrganizationChart"/>
    <dgm:cxn modelId="{30EAE3A6-0DDE-EF4E-889D-A3008E630264}" type="presParOf" srcId="{A7499789-C03F-2F44-877D-61E7EEF517CB}" destId="{3D766C50-95E5-DD49-92BB-A78A9EA3A713}" srcOrd="1" destOrd="0" presId="urn:microsoft.com/office/officeart/2009/3/layout/HorizontalOrganizationChart"/>
    <dgm:cxn modelId="{1E45C456-7268-4044-890A-4ADA9290241A}" type="presParOf" srcId="{80385428-1572-D141-95A4-422EC765A80B}" destId="{43A820B9-177A-2D47-B328-D1E168C46F72}" srcOrd="1" destOrd="0" presId="urn:microsoft.com/office/officeart/2009/3/layout/HorizontalOrganizationChart"/>
    <dgm:cxn modelId="{88F4E2C0-3967-414F-BD0E-B0773B292628}" type="presParOf" srcId="{80385428-1572-D141-95A4-422EC765A80B}" destId="{93DFD71A-4132-AE49-B8DB-1E0426E34C65}" srcOrd="2" destOrd="0" presId="urn:microsoft.com/office/officeart/2009/3/layout/HorizontalOrganizationChart"/>
    <dgm:cxn modelId="{ECDDF3EC-A087-084B-8A49-287F9A76BD18}" type="presParOf" srcId="{5247F4C2-68A0-C64E-AA2E-6AA3D1906527}" destId="{2AF7A043-30E4-5843-91A7-9B6B05CC7CED}" srcOrd="2" destOrd="0" presId="urn:microsoft.com/office/officeart/2009/3/layout/HorizontalOrganizationChart"/>
    <dgm:cxn modelId="{73CD3756-7C0E-424C-A361-C311940E0225}" type="presParOf" srcId="{2AF7A043-30E4-5843-91A7-9B6B05CC7CED}" destId="{71DC879B-3C1E-5946-B1C2-8CE88AB36E72}" srcOrd="0" destOrd="0" presId="urn:microsoft.com/office/officeart/2009/3/layout/HorizontalOrganizationChart"/>
    <dgm:cxn modelId="{6D10B5FD-ED9A-7F45-A715-A97D032A9B64}" type="presParOf" srcId="{71DC879B-3C1E-5946-B1C2-8CE88AB36E72}" destId="{3093F07F-C386-8F4C-874A-069DC528FA36}" srcOrd="0" destOrd="0" presId="urn:microsoft.com/office/officeart/2009/3/layout/HorizontalOrganizationChart"/>
    <dgm:cxn modelId="{6EDBF8A5-2087-B546-9F9D-BD9A26A533F2}" type="presParOf" srcId="{71DC879B-3C1E-5946-B1C2-8CE88AB36E72}" destId="{254714D5-C564-CB45-B3D4-64ED436A4E21}" srcOrd="1" destOrd="0" presId="urn:microsoft.com/office/officeart/2009/3/layout/HorizontalOrganizationChart"/>
    <dgm:cxn modelId="{441A6409-C26A-DB4D-9557-24FBE115D86C}" type="presParOf" srcId="{2AF7A043-30E4-5843-91A7-9B6B05CC7CED}" destId="{14B738B1-F09C-634E-8503-8B33485FF5B7}" srcOrd="1" destOrd="0" presId="urn:microsoft.com/office/officeart/2009/3/layout/HorizontalOrganizationChart"/>
    <dgm:cxn modelId="{AE13D296-5A9E-C84A-9FC7-E343A890DB32}" type="presParOf" srcId="{14B738B1-F09C-634E-8503-8B33485FF5B7}" destId="{9BDD2B9D-AB92-6E4A-A22D-2B6E4202949C}" srcOrd="0" destOrd="0" presId="urn:microsoft.com/office/officeart/2009/3/layout/HorizontalOrganizationChart"/>
    <dgm:cxn modelId="{34E9274B-F767-F946-9BBF-769D046DC5D0}" type="presParOf" srcId="{14B738B1-F09C-634E-8503-8B33485FF5B7}" destId="{18FC5417-51A7-A140-B4CE-19532C525DFE}" srcOrd="1" destOrd="0" presId="urn:microsoft.com/office/officeart/2009/3/layout/HorizontalOrganizationChart"/>
    <dgm:cxn modelId="{E7B3F0FC-FBCC-AE4E-9DD8-F51B1B87234B}" type="presParOf" srcId="{18FC5417-51A7-A140-B4CE-19532C525DFE}" destId="{A3BD80E7-CAA1-EC4C-B3B4-C1421373847F}" srcOrd="0" destOrd="0" presId="urn:microsoft.com/office/officeart/2009/3/layout/HorizontalOrganizationChart"/>
    <dgm:cxn modelId="{DFACAA3B-DC69-154B-A4D1-3F71082E1B0A}" type="presParOf" srcId="{A3BD80E7-CAA1-EC4C-B3B4-C1421373847F}" destId="{46F99D14-6C49-5F4A-AE3E-2CB81FA2898B}" srcOrd="0" destOrd="0" presId="urn:microsoft.com/office/officeart/2009/3/layout/HorizontalOrganizationChart"/>
    <dgm:cxn modelId="{66A37B67-8588-A941-B2ED-ECE3B6BDE3B9}" type="presParOf" srcId="{A3BD80E7-CAA1-EC4C-B3B4-C1421373847F}" destId="{E20E9DD9-BA9A-664E-BB13-666664205C09}" srcOrd="1" destOrd="0" presId="urn:microsoft.com/office/officeart/2009/3/layout/HorizontalOrganizationChart"/>
    <dgm:cxn modelId="{52A182B4-B6D7-6040-A272-D4F5CD34257D}" type="presParOf" srcId="{18FC5417-51A7-A140-B4CE-19532C525DFE}" destId="{6A2363C2-B967-5049-9E97-52B8728C19AD}" srcOrd="1" destOrd="0" presId="urn:microsoft.com/office/officeart/2009/3/layout/HorizontalOrganizationChart"/>
    <dgm:cxn modelId="{7E67E322-196B-8742-8F5A-D5FB7565C4A5}" type="presParOf" srcId="{18FC5417-51A7-A140-B4CE-19532C525DFE}" destId="{1CEEF370-6587-B84A-BD43-8DFE5CF1C961}" srcOrd="2" destOrd="0" presId="urn:microsoft.com/office/officeart/2009/3/layout/HorizontalOrganizationChart"/>
    <dgm:cxn modelId="{1B85BA4F-9B64-C74B-A8D4-2687C627BFB3}" type="presParOf" srcId="{14B738B1-F09C-634E-8503-8B33485FF5B7}" destId="{8DF53AB5-847D-5040-B3C5-0C8BF6C5BB5F}" srcOrd="2" destOrd="0" presId="urn:microsoft.com/office/officeart/2009/3/layout/HorizontalOrganizationChart"/>
    <dgm:cxn modelId="{AB865078-0F7D-5B48-B08D-4E756188B5E7}" type="presParOf" srcId="{14B738B1-F09C-634E-8503-8B33485FF5B7}" destId="{D01B13FC-5D57-2A4F-A53B-8DF4CA6F09FD}" srcOrd="3" destOrd="0" presId="urn:microsoft.com/office/officeart/2009/3/layout/HorizontalOrganizationChart"/>
    <dgm:cxn modelId="{EE27F975-1224-F64C-AE8A-610626A2D4E0}" type="presParOf" srcId="{D01B13FC-5D57-2A4F-A53B-8DF4CA6F09FD}" destId="{DC089DD0-7792-FA4F-B8CA-71A176791D39}" srcOrd="0" destOrd="0" presId="urn:microsoft.com/office/officeart/2009/3/layout/HorizontalOrganizationChart"/>
    <dgm:cxn modelId="{4884C3A8-D0D2-3A4C-A90D-053B300C4887}" type="presParOf" srcId="{DC089DD0-7792-FA4F-B8CA-71A176791D39}" destId="{5E98BEA5-8A98-3440-BDE8-E4CA9C1319DA}" srcOrd="0" destOrd="0" presId="urn:microsoft.com/office/officeart/2009/3/layout/HorizontalOrganizationChart"/>
    <dgm:cxn modelId="{A0B78165-BF61-B141-B8B3-0FB621AF472B}" type="presParOf" srcId="{DC089DD0-7792-FA4F-B8CA-71A176791D39}" destId="{EE5D453F-832E-9449-9A3F-D3B3CD0AED7B}" srcOrd="1" destOrd="0" presId="urn:microsoft.com/office/officeart/2009/3/layout/HorizontalOrganizationChart"/>
    <dgm:cxn modelId="{91658D2D-6F8F-7040-98D2-22338EC4CC16}" type="presParOf" srcId="{D01B13FC-5D57-2A4F-A53B-8DF4CA6F09FD}" destId="{6D968D6D-7603-354E-9D1B-7D3A20CBF28E}" srcOrd="1" destOrd="0" presId="urn:microsoft.com/office/officeart/2009/3/layout/HorizontalOrganizationChart"/>
    <dgm:cxn modelId="{879FCC2E-B66C-B04B-BABD-0804E6C9F764}" type="presParOf" srcId="{D01B13FC-5D57-2A4F-A53B-8DF4CA6F09FD}" destId="{EC6AA7B0-E1A1-4A41-A387-90F8421AE59A}" srcOrd="2" destOrd="0" presId="urn:microsoft.com/office/officeart/2009/3/layout/HorizontalOrganizationChart"/>
    <dgm:cxn modelId="{D8A96394-8A87-5947-B13C-FAEF6AA92C01}" type="presParOf" srcId="{2AF7A043-30E4-5843-91A7-9B6B05CC7CED}" destId="{7F9ADAD0-6F93-7D40-81FE-D822690FD0D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6C7C47-455B-4B47-8912-895EFFB75F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E98EF8-CD49-4937-B487-2DB614735F28}">
      <dgm:prSet/>
      <dgm:spPr/>
      <dgm:t>
        <a:bodyPr/>
        <a:lstStyle/>
        <a:p>
          <a:r>
            <a:rPr lang="en-US"/>
            <a:t>Optimizes the management of subject safety and improving trial outcomes.</a:t>
          </a:r>
        </a:p>
      </dgm:t>
    </dgm:pt>
    <dgm:pt modelId="{92456CCC-9CDC-4C97-8B29-880E928D03B3}" type="parTrans" cxnId="{F1901C05-8920-41AC-9615-45F2A53F2856}">
      <dgm:prSet/>
      <dgm:spPr/>
      <dgm:t>
        <a:bodyPr/>
        <a:lstStyle/>
        <a:p>
          <a:endParaRPr lang="en-US"/>
        </a:p>
      </dgm:t>
    </dgm:pt>
    <dgm:pt modelId="{908350D3-673A-4718-AA7E-DB7E2C60374C}" type="sibTrans" cxnId="{F1901C05-8920-41AC-9615-45F2A53F2856}">
      <dgm:prSet/>
      <dgm:spPr/>
      <dgm:t>
        <a:bodyPr/>
        <a:lstStyle/>
        <a:p>
          <a:endParaRPr lang="en-US"/>
        </a:p>
      </dgm:t>
    </dgm:pt>
    <dgm:pt modelId="{ABCB33DD-98F0-402A-A12D-C61E74F33883}">
      <dgm:prSet/>
      <dgm:spPr/>
      <dgm:t>
        <a:bodyPr/>
        <a:lstStyle/>
        <a:p>
          <a:r>
            <a:rPr lang="en-GB"/>
            <a:t>Improves efficiency and effectiveness of clinical trial management </a:t>
          </a:r>
          <a:endParaRPr lang="en-US"/>
        </a:p>
      </dgm:t>
    </dgm:pt>
    <dgm:pt modelId="{D889A19D-A303-432F-9820-8AD180DD664A}" type="parTrans" cxnId="{ED7BA42A-765D-4101-97BF-7B3E6DB83966}">
      <dgm:prSet/>
      <dgm:spPr/>
      <dgm:t>
        <a:bodyPr/>
        <a:lstStyle/>
        <a:p>
          <a:endParaRPr lang="en-US"/>
        </a:p>
      </dgm:t>
    </dgm:pt>
    <dgm:pt modelId="{9F227B55-3511-49A2-AE4E-0298B12AB30D}" type="sibTrans" cxnId="{ED7BA42A-765D-4101-97BF-7B3E6DB83966}">
      <dgm:prSet/>
      <dgm:spPr/>
      <dgm:t>
        <a:bodyPr/>
        <a:lstStyle/>
        <a:p>
          <a:endParaRPr lang="en-US"/>
        </a:p>
      </dgm:t>
    </dgm:pt>
    <dgm:pt modelId="{F91456E8-0DEE-4C1D-B7BE-1ACCFDE2AD1E}">
      <dgm:prSet/>
      <dgm:spPr/>
      <dgm:t>
        <a:bodyPr/>
        <a:lstStyle/>
        <a:p>
          <a:r>
            <a:rPr lang="en-US"/>
            <a:t>Monitor and manage several programs concurrently</a:t>
          </a:r>
        </a:p>
      </dgm:t>
    </dgm:pt>
    <dgm:pt modelId="{BBC965A9-BB68-4BCA-85A8-B2F7E1224EEA}" type="parTrans" cxnId="{3F87C572-DA46-4D6A-A24C-57741EA8D09D}">
      <dgm:prSet/>
      <dgm:spPr/>
      <dgm:t>
        <a:bodyPr/>
        <a:lstStyle/>
        <a:p>
          <a:endParaRPr lang="en-US"/>
        </a:p>
      </dgm:t>
    </dgm:pt>
    <dgm:pt modelId="{498B0B2F-C622-409F-9291-F63DC3EC49E8}" type="sibTrans" cxnId="{3F87C572-DA46-4D6A-A24C-57741EA8D09D}">
      <dgm:prSet/>
      <dgm:spPr/>
      <dgm:t>
        <a:bodyPr/>
        <a:lstStyle/>
        <a:p>
          <a:endParaRPr lang="en-US"/>
        </a:p>
      </dgm:t>
    </dgm:pt>
    <dgm:pt modelId="{0C93E43A-E46F-4D4B-AE6A-2FBE3A971370}" type="pres">
      <dgm:prSet presAssocID="{556C7C47-455B-4B47-8912-895EFFB75F61}" presName="root" presStyleCnt="0">
        <dgm:presLayoutVars>
          <dgm:dir/>
          <dgm:resizeHandles val="exact"/>
        </dgm:presLayoutVars>
      </dgm:prSet>
      <dgm:spPr/>
    </dgm:pt>
    <dgm:pt modelId="{AA2180F3-2117-460A-95CC-9F8A338DB4E3}" type="pres">
      <dgm:prSet presAssocID="{7EE98EF8-CD49-4937-B487-2DB614735F28}" presName="compNode" presStyleCnt="0"/>
      <dgm:spPr/>
    </dgm:pt>
    <dgm:pt modelId="{D3C11F23-4E24-4248-B904-B82BA454585C}" type="pres">
      <dgm:prSet presAssocID="{7EE98EF8-CD49-4937-B487-2DB614735F28}" presName="bgRect" presStyleLbl="bgShp" presStyleIdx="0" presStyleCnt="3"/>
      <dgm:spPr/>
    </dgm:pt>
    <dgm:pt modelId="{82D5984C-3F33-469F-9881-ABB99DD31CB7}" type="pres">
      <dgm:prSet presAssocID="{7EE98EF8-CD49-4937-B487-2DB614735F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18751F-9A3E-4F53-B6B9-8A87B32A5B19}" type="pres">
      <dgm:prSet presAssocID="{7EE98EF8-CD49-4937-B487-2DB614735F28}" presName="spaceRect" presStyleCnt="0"/>
      <dgm:spPr/>
    </dgm:pt>
    <dgm:pt modelId="{DC237A2C-65FC-40F7-8548-568F38F6E2B2}" type="pres">
      <dgm:prSet presAssocID="{7EE98EF8-CD49-4937-B487-2DB614735F28}" presName="parTx" presStyleLbl="revTx" presStyleIdx="0" presStyleCnt="3">
        <dgm:presLayoutVars>
          <dgm:chMax val="0"/>
          <dgm:chPref val="0"/>
        </dgm:presLayoutVars>
      </dgm:prSet>
      <dgm:spPr/>
    </dgm:pt>
    <dgm:pt modelId="{70AB572E-6C3D-4056-9358-BE0B7D58447C}" type="pres">
      <dgm:prSet presAssocID="{908350D3-673A-4718-AA7E-DB7E2C60374C}" presName="sibTrans" presStyleCnt="0"/>
      <dgm:spPr/>
    </dgm:pt>
    <dgm:pt modelId="{22D34D9D-E635-447F-8497-796250434725}" type="pres">
      <dgm:prSet presAssocID="{ABCB33DD-98F0-402A-A12D-C61E74F33883}" presName="compNode" presStyleCnt="0"/>
      <dgm:spPr/>
    </dgm:pt>
    <dgm:pt modelId="{6D21932C-E640-43BD-A839-3BF570802163}" type="pres">
      <dgm:prSet presAssocID="{ABCB33DD-98F0-402A-A12D-C61E74F33883}" presName="bgRect" presStyleLbl="bgShp" presStyleIdx="1" presStyleCnt="3"/>
      <dgm:spPr/>
    </dgm:pt>
    <dgm:pt modelId="{4CA80008-620A-49E9-A1B4-CBBC73834A0C}" type="pres">
      <dgm:prSet presAssocID="{ABCB33DD-98F0-402A-A12D-C61E74F338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BB2B595-9DBC-42CC-AB71-B5FED08DA811}" type="pres">
      <dgm:prSet presAssocID="{ABCB33DD-98F0-402A-A12D-C61E74F33883}" presName="spaceRect" presStyleCnt="0"/>
      <dgm:spPr/>
    </dgm:pt>
    <dgm:pt modelId="{8B365211-7B24-43CE-93D8-572421C62B23}" type="pres">
      <dgm:prSet presAssocID="{ABCB33DD-98F0-402A-A12D-C61E74F33883}" presName="parTx" presStyleLbl="revTx" presStyleIdx="1" presStyleCnt="3">
        <dgm:presLayoutVars>
          <dgm:chMax val="0"/>
          <dgm:chPref val="0"/>
        </dgm:presLayoutVars>
      </dgm:prSet>
      <dgm:spPr/>
    </dgm:pt>
    <dgm:pt modelId="{997761EB-8397-4835-A524-E10B348ACDB4}" type="pres">
      <dgm:prSet presAssocID="{9F227B55-3511-49A2-AE4E-0298B12AB30D}" presName="sibTrans" presStyleCnt="0"/>
      <dgm:spPr/>
    </dgm:pt>
    <dgm:pt modelId="{5965170C-D4BB-4327-9ADD-49755F04AE0E}" type="pres">
      <dgm:prSet presAssocID="{F91456E8-0DEE-4C1D-B7BE-1ACCFDE2AD1E}" presName="compNode" presStyleCnt="0"/>
      <dgm:spPr/>
    </dgm:pt>
    <dgm:pt modelId="{A933E1D8-B496-497A-AB86-33F4507434CE}" type="pres">
      <dgm:prSet presAssocID="{F91456E8-0DEE-4C1D-B7BE-1ACCFDE2AD1E}" presName="bgRect" presStyleLbl="bgShp" presStyleIdx="2" presStyleCnt="3"/>
      <dgm:spPr/>
    </dgm:pt>
    <dgm:pt modelId="{CA61C711-7C8A-4742-83F2-C3D92C961946}" type="pres">
      <dgm:prSet presAssocID="{F91456E8-0DEE-4C1D-B7BE-1ACCFDE2AD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F409977-E8CC-4C79-A8ED-C9C66234475A}" type="pres">
      <dgm:prSet presAssocID="{F91456E8-0DEE-4C1D-B7BE-1ACCFDE2AD1E}" presName="spaceRect" presStyleCnt="0"/>
      <dgm:spPr/>
    </dgm:pt>
    <dgm:pt modelId="{4F3EDDEC-8F67-4D72-AE28-64C1F732DE7D}" type="pres">
      <dgm:prSet presAssocID="{F91456E8-0DEE-4C1D-B7BE-1ACCFDE2AD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901C05-8920-41AC-9615-45F2A53F2856}" srcId="{556C7C47-455B-4B47-8912-895EFFB75F61}" destId="{7EE98EF8-CD49-4937-B487-2DB614735F28}" srcOrd="0" destOrd="0" parTransId="{92456CCC-9CDC-4C97-8B29-880E928D03B3}" sibTransId="{908350D3-673A-4718-AA7E-DB7E2C60374C}"/>
    <dgm:cxn modelId="{ED7BA42A-765D-4101-97BF-7B3E6DB83966}" srcId="{556C7C47-455B-4B47-8912-895EFFB75F61}" destId="{ABCB33DD-98F0-402A-A12D-C61E74F33883}" srcOrd="1" destOrd="0" parTransId="{D889A19D-A303-432F-9820-8AD180DD664A}" sibTransId="{9F227B55-3511-49A2-AE4E-0298B12AB30D}"/>
    <dgm:cxn modelId="{3F87C572-DA46-4D6A-A24C-57741EA8D09D}" srcId="{556C7C47-455B-4B47-8912-895EFFB75F61}" destId="{F91456E8-0DEE-4C1D-B7BE-1ACCFDE2AD1E}" srcOrd="2" destOrd="0" parTransId="{BBC965A9-BB68-4BCA-85A8-B2F7E1224EEA}" sibTransId="{498B0B2F-C622-409F-9291-F63DC3EC49E8}"/>
    <dgm:cxn modelId="{57FCE278-50BB-479C-8E93-5C5E99E3F704}" type="presOf" srcId="{ABCB33DD-98F0-402A-A12D-C61E74F33883}" destId="{8B365211-7B24-43CE-93D8-572421C62B23}" srcOrd="0" destOrd="0" presId="urn:microsoft.com/office/officeart/2018/2/layout/IconVerticalSolidList"/>
    <dgm:cxn modelId="{B5C7487D-B2DE-4AA9-B6CA-95367832905E}" type="presOf" srcId="{7EE98EF8-CD49-4937-B487-2DB614735F28}" destId="{DC237A2C-65FC-40F7-8548-568F38F6E2B2}" srcOrd="0" destOrd="0" presId="urn:microsoft.com/office/officeart/2018/2/layout/IconVerticalSolidList"/>
    <dgm:cxn modelId="{B3833A8A-DA4F-4FEF-9389-DA15C9F043F0}" type="presOf" srcId="{F91456E8-0DEE-4C1D-B7BE-1ACCFDE2AD1E}" destId="{4F3EDDEC-8F67-4D72-AE28-64C1F732DE7D}" srcOrd="0" destOrd="0" presId="urn:microsoft.com/office/officeart/2018/2/layout/IconVerticalSolidList"/>
    <dgm:cxn modelId="{DBD7FADD-D359-4CFA-A562-B2800955CF83}" type="presOf" srcId="{556C7C47-455B-4B47-8912-895EFFB75F61}" destId="{0C93E43A-E46F-4D4B-AE6A-2FBE3A971370}" srcOrd="0" destOrd="0" presId="urn:microsoft.com/office/officeart/2018/2/layout/IconVerticalSolidList"/>
    <dgm:cxn modelId="{62EB95F4-C2ED-4FCA-9916-E00AB184F8DA}" type="presParOf" srcId="{0C93E43A-E46F-4D4B-AE6A-2FBE3A971370}" destId="{AA2180F3-2117-460A-95CC-9F8A338DB4E3}" srcOrd="0" destOrd="0" presId="urn:microsoft.com/office/officeart/2018/2/layout/IconVerticalSolidList"/>
    <dgm:cxn modelId="{31715631-17CA-412C-90D3-51C8BC25CB1E}" type="presParOf" srcId="{AA2180F3-2117-460A-95CC-9F8A338DB4E3}" destId="{D3C11F23-4E24-4248-B904-B82BA454585C}" srcOrd="0" destOrd="0" presId="urn:microsoft.com/office/officeart/2018/2/layout/IconVerticalSolidList"/>
    <dgm:cxn modelId="{C421F6BB-93D6-413F-9EDB-32E6807A2EC9}" type="presParOf" srcId="{AA2180F3-2117-460A-95CC-9F8A338DB4E3}" destId="{82D5984C-3F33-469F-9881-ABB99DD31CB7}" srcOrd="1" destOrd="0" presId="urn:microsoft.com/office/officeart/2018/2/layout/IconVerticalSolidList"/>
    <dgm:cxn modelId="{F999AADD-D603-4BAE-85E4-FB9DCB8B3454}" type="presParOf" srcId="{AA2180F3-2117-460A-95CC-9F8A338DB4E3}" destId="{E218751F-9A3E-4F53-B6B9-8A87B32A5B19}" srcOrd="2" destOrd="0" presId="urn:microsoft.com/office/officeart/2018/2/layout/IconVerticalSolidList"/>
    <dgm:cxn modelId="{734F000A-3CC4-426E-A7D3-806D0C68A20E}" type="presParOf" srcId="{AA2180F3-2117-460A-95CC-9F8A338DB4E3}" destId="{DC237A2C-65FC-40F7-8548-568F38F6E2B2}" srcOrd="3" destOrd="0" presId="urn:microsoft.com/office/officeart/2018/2/layout/IconVerticalSolidList"/>
    <dgm:cxn modelId="{297A3879-C89E-4D08-9684-3932F22B4D64}" type="presParOf" srcId="{0C93E43A-E46F-4D4B-AE6A-2FBE3A971370}" destId="{70AB572E-6C3D-4056-9358-BE0B7D58447C}" srcOrd="1" destOrd="0" presId="urn:microsoft.com/office/officeart/2018/2/layout/IconVerticalSolidList"/>
    <dgm:cxn modelId="{2445E835-F712-4E40-80BA-1C29E7EFF805}" type="presParOf" srcId="{0C93E43A-E46F-4D4B-AE6A-2FBE3A971370}" destId="{22D34D9D-E635-447F-8497-796250434725}" srcOrd="2" destOrd="0" presId="urn:microsoft.com/office/officeart/2018/2/layout/IconVerticalSolidList"/>
    <dgm:cxn modelId="{3E02C265-83E1-4806-A99E-A6D86B943BD0}" type="presParOf" srcId="{22D34D9D-E635-447F-8497-796250434725}" destId="{6D21932C-E640-43BD-A839-3BF570802163}" srcOrd="0" destOrd="0" presId="urn:microsoft.com/office/officeart/2018/2/layout/IconVerticalSolidList"/>
    <dgm:cxn modelId="{A6AAC989-2C33-4024-9F6F-9EDEE43C9F71}" type="presParOf" srcId="{22D34D9D-E635-447F-8497-796250434725}" destId="{4CA80008-620A-49E9-A1B4-CBBC73834A0C}" srcOrd="1" destOrd="0" presId="urn:microsoft.com/office/officeart/2018/2/layout/IconVerticalSolidList"/>
    <dgm:cxn modelId="{F123A535-3A12-4BD7-A13F-158A83DFCC32}" type="presParOf" srcId="{22D34D9D-E635-447F-8497-796250434725}" destId="{3BB2B595-9DBC-42CC-AB71-B5FED08DA811}" srcOrd="2" destOrd="0" presId="urn:microsoft.com/office/officeart/2018/2/layout/IconVerticalSolidList"/>
    <dgm:cxn modelId="{00DA65CB-FBB3-4C11-A21F-509F3478F90B}" type="presParOf" srcId="{22D34D9D-E635-447F-8497-796250434725}" destId="{8B365211-7B24-43CE-93D8-572421C62B23}" srcOrd="3" destOrd="0" presId="urn:microsoft.com/office/officeart/2018/2/layout/IconVerticalSolidList"/>
    <dgm:cxn modelId="{F4CA9F7D-90BE-4575-8689-BBECE8901BB6}" type="presParOf" srcId="{0C93E43A-E46F-4D4B-AE6A-2FBE3A971370}" destId="{997761EB-8397-4835-A524-E10B348ACDB4}" srcOrd="3" destOrd="0" presId="urn:microsoft.com/office/officeart/2018/2/layout/IconVerticalSolidList"/>
    <dgm:cxn modelId="{6F4704A8-8239-4795-A490-AABBAC4E0F51}" type="presParOf" srcId="{0C93E43A-E46F-4D4B-AE6A-2FBE3A971370}" destId="{5965170C-D4BB-4327-9ADD-49755F04AE0E}" srcOrd="4" destOrd="0" presId="urn:microsoft.com/office/officeart/2018/2/layout/IconVerticalSolidList"/>
    <dgm:cxn modelId="{28D9381B-E518-491D-9523-7F1854F274ED}" type="presParOf" srcId="{5965170C-D4BB-4327-9ADD-49755F04AE0E}" destId="{A933E1D8-B496-497A-AB86-33F4507434CE}" srcOrd="0" destOrd="0" presId="urn:microsoft.com/office/officeart/2018/2/layout/IconVerticalSolidList"/>
    <dgm:cxn modelId="{315801F4-FDC1-4BDE-AF6D-958FBBD1F85A}" type="presParOf" srcId="{5965170C-D4BB-4327-9ADD-49755F04AE0E}" destId="{CA61C711-7C8A-4742-83F2-C3D92C961946}" srcOrd="1" destOrd="0" presId="urn:microsoft.com/office/officeart/2018/2/layout/IconVerticalSolidList"/>
    <dgm:cxn modelId="{072832CD-C29F-43D2-B950-D302CDF4CF12}" type="presParOf" srcId="{5965170C-D4BB-4327-9ADD-49755F04AE0E}" destId="{FF409977-E8CC-4C79-A8ED-C9C66234475A}" srcOrd="2" destOrd="0" presId="urn:microsoft.com/office/officeart/2018/2/layout/IconVerticalSolidList"/>
    <dgm:cxn modelId="{CA300379-BEE1-4134-8D21-CFE43EA89C6D}" type="presParOf" srcId="{5965170C-D4BB-4327-9ADD-49755F04AE0E}" destId="{4F3EDDEC-8F67-4D72-AE28-64C1F732DE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9183DA-2260-4B65-872A-5FEAF819AEC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903-C55C-4658-9005-3A5BDC23228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Advanced data visualization</a:t>
          </a:r>
          <a:endParaRPr lang="en-US"/>
        </a:p>
      </dgm:t>
    </dgm:pt>
    <dgm:pt modelId="{E6B8F1CE-83D0-47DA-A0E7-17044D2B45C2}" type="parTrans" cxnId="{AA7640C5-B4F8-44E9-BAF2-15772F75A540}">
      <dgm:prSet/>
      <dgm:spPr/>
      <dgm:t>
        <a:bodyPr/>
        <a:lstStyle/>
        <a:p>
          <a:endParaRPr lang="en-US"/>
        </a:p>
      </dgm:t>
    </dgm:pt>
    <dgm:pt modelId="{3FB6FAB3-A72F-4089-8C33-9A7FE1AD2469}" type="sibTrans" cxnId="{AA7640C5-B4F8-44E9-BAF2-15772F75A540}">
      <dgm:prSet/>
      <dgm:spPr/>
      <dgm:t>
        <a:bodyPr/>
        <a:lstStyle/>
        <a:p>
          <a:endParaRPr lang="en-US"/>
        </a:p>
      </dgm:t>
    </dgm:pt>
    <dgm:pt modelId="{D3302532-5EB6-4D3B-A795-AFC6F1A66B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Customizable reporting</a:t>
          </a:r>
          <a:endParaRPr lang="en-US"/>
        </a:p>
      </dgm:t>
    </dgm:pt>
    <dgm:pt modelId="{315F3848-16FE-4A02-B8D4-21B4247C3F78}" type="parTrans" cxnId="{2A5BCEAB-E5E1-49D8-BF97-5B6B5F1DB2FA}">
      <dgm:prSet/>
      <dgm:spPr/>
      <dgm:t>
        <a:bodyPr/>
        <a:lstStyle/>
        <a:p>
          <a:endParaRPr lang="en-US"/>
        </a:p>
      </dgm:t>
    </dgm:pt>
    <dgm:pt modelId="{70676DB4-DF76-4AE9-AA56-F6F6C14AB447}" type="sibTrans" cxnId="{2A5BCEAB-E5E1-49D8-BF97-5B6B5F1DB2FA}">
      <dgm:prSet/>
      <dgm:spPr/>
      <dgm:t>
        <a:bodyPr/>
        <a:lstStyle/>
        <a:p>
          <a:endParaRPr lang="en-US"/>
        </a:p>
      </dgm:t>
    </dgm:pt>
    <dgm:pt modelId="{338A0FE7-8F6F-4755-B027-EB07FC4840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Integration of novel methodologies</a:t>
          </a:r>
          <a:endParaRPr lang="en-US"/>
        </a:p>
      </dgm:t>
    </dgm:pt>
    <dgm:pt modelId="{704C417F-EEBE-4DBD-ACD6-5D93443B4660}" type="parTrans" cxnId="{FBDA04A6-986E-43D9-BC29-C27263B56520}">
      <dgm:prSet/>
      <dgm:spPr/>
      <dgm:t>
        <a:bodyPr/>
        <a:lstStyle/>
        <a:p>
          <a:endParaRPr lang="en-US"/>
        </a:p>
      </dgm:t>
    </dgm:pt>
    <dgm:pt modelId="{9BC62D18-8CD7-4C82-B61A-1ED077106509}" type="sibTrans" cxnId="{FBDA04A6-986E-43D9-BC29-C27263B56520}">
      <dgm:prSet/>
      <dgm:spPr/>
      <dgm:t>
        <a:bodyPr/>
        <a:lstStyle/>
        <a:p>
          <a:endParaRPr lang="en-US"/>
        </a:p>
      </dgm:t>
    </dgm:pt>
    <dgm:pt modelId="{106487B7-83AD-42B8-B0AB-9EB1BACF35B5}" type="pres">
      <dgm:prSet presAssocID="{E29183DA-2260-4B65-872A-5FEAF819AEC0}" presName="root" presStyleCnt="0">
        <dgm:presLayoutVars>
          <dgm:dir/>
          <dgm:resizeHandles val="exact"/>
        </dgm:presLayoutVars>
      </dgm:prSet>
      <dgm:spPr/>
    </dgm:pt>
    <dgm:pt modelId="{F8A9825A-24DE-4344-B21A-45384E87B4A1}" type="pres">
      <dgm:prSet presAssocID="{551AF903-C55C-4658-9005-3A5BDC23228F}" presName="compNode" presStyleCnt="0"/>
      <dgm:spPr/>
    </dgm:pt>
    <dgm:pt modelId="{4DF14CE6-837A-4A92-8B36-D35A566D4C28}" type="pres">
      <dgm:prSet presAssocID="{551AF903-C55C-4658-9005-3A5BDC2322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5928B5-1851-4E7A-9497-D8426D63313C}" type="pres">
      <dgm:prSet presAssocID="{551AF903-C55C-4658-9005-3A5BDC23228F}" presName="spaceRect" presStyleCnt="0"/>
      <dgm:spPr/>
    </dgm:pt>
    <dgm:pt modelId="{6440DE41-BA39-45D9-A3D3-81C802B79C95}" type="pres">
      <dgm:prSet presAssocID="{551AF903-C55C-4658-9005-3A5BDC23228F}" presName="textRect" presStyleLbl="revTx" presStyleIdx="0" presStyleCnt="3">
        <dgm:presLayoutVars>
          <dgm:chMax val="1"/>
          <dgm:chPref val="1"/>
        </dgm:presLayoutVars>
      </dgm:prSet>
      <dgm:spPr/>
    </dgm:pt>
    <dgm:pt modelId="{912CD1FE-4583-4E32-9652-F6347949C427}" type="pres">
      <dgm:prSet presAssocID="{3FB6FAB3-A72F-4089-8C33-9A7FE1AD2469}" presName="sibTrans" presStyleCnt="0"/>
      <dgm:spPr/>
    </dgm:pt>
    <dgm:pt modelId="{730E2D9E-9771-4F69-BFB8-87679FD6E073}" type="pres">
      <dgm:prSet presAssocID="{D3302532-5EB6-4D3B-A795-AFC6F1A66B2E}" presName="compNode" presStyleCnt="0"/>
      <dgm:spPr/>
    </dgm:pt>
    <dgm:pt modelId="{BF7A572A-7167-461B-8126-93E34C1FC088}" type="pres">
      <dgm:prSet presAssocID="{D3302532-5EB6-4D3B-A795-AFC6F1A66B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309E326-74A1-460B-B69D-50810B712FA7}" type="pres">
      <dgm:prSet presAssocID="{D3302532-5EB6-4D3B-A795-AFC6F1A66B2E}" presName="spaceRect" presStyleCnt="0"/>
      <dgm:spPr/>
    </dgm:pt>
    <dgm:pt modelId="{E4128565-106E-4FC0-9CFA-A1D0B5EE8C93}" type="pres">
      <dgm:prSet presAssocID="{D3302532-5EB6-4D3B-A795-AFC6F1A66B2E}" presName="textRect" presStyleLbl="revTx" presStyleIdx="1" presStyleCnt="3">
        <dgm:presLayoutVars>
          <dgm:chMax val="1"/>
          <dgm:chPref val="1"/>
        </dgm:presLayoutVars>
      </dgm:prSet>
      <dgm:spPr/>
    </dgm:pt>
    <dgm:pt modelId="{4BB82F7E-AADD-4861-94E3-F93FE9B4A0BF}" type="pres">
      <dgm:prSet presAssocID="{70676DB4-DF76-4AE9-AA56-F6F6C14AB447}" presName="sibTrans" presStyleCnt="0"/>
      <dgm:spPr/>
    </dgm:pt>
    <dgm:pt modelId="{3789F02F-41E7-4CF5-9D6F-64823259747F}" type="pres">
      <dgm:prSet presAssocID="{338A0FE7-8F6F-4755-B027-EB07FC484085}" presName="compNode" presStyleCnt="0"/>
      <dgm:spPr/>
    </dgm:pt>
    <dgm:pt modelId="{221AF50E-0076-47C7-832A-84F07FABC90A}" type="pres">
      <dgm:prSet presAssocID="{338A0FE7-8F6F-4755-B027-EB07FC4840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4413DA4-8D19-474E-9B4B-AF2ADAE8137E}" type="pres">
      <dgm:prSet presAssocID="{338A0FE7-8F6F-4755-B027-EB07FC484085}" presName="spaceRect" presStyleCnt="0"/>
      <dgm:spPr/>
    </dgm:pt>
    <dgm:pt modelId="{2EC083A6-8C11-43A7-A142-E91F5F17AC7F}" type="pres">
      <dgm:prSet presAssocID="{338A0FE7-8F6F-4755-B027-EB07FC4840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038015-D023-4778-8E30-BB63DED2F745}" type="presOf" srcId="{338A0FE7-8F6F-4755-B027-EB07FC484085}" destId="{2EC083A6-8C11-43A7-A142-E91F5F17AC7F}" srcOrd="0" destOrd="0" presId="urn:microsoft.com/office/officeart/2018/2/layout/IconLabelList"/>
    <dgm:cxn modelId="{F5A31B3A-D063-4125-9B63-DB32D2DEB4C9}" type="presOf" srcId="{551AF903-C55C-4658-9005-3A5BDC23228F}" destId="{6440DE41-BA39-45D9-A3D3-81C802B79C95}" srcOrd="0" destOrd="0" presId="urn:microsoft.com/office/officeart/2018/2/layout/IconLabelList"/>
    <dgm:cxn modelId="{6C022F3E-1298-4FF6-AC5F-DED2D8BFFB51}" type="presOf" srcId="{D3302532-5EB6-4D3B-A795-AFC6F1A66B2E}" destId="{E4128565-106E-4FC0-9CFA-A1D0B5EE8C93}" srcOrd="0" destOrd="0" presId="urn:microsoft.com/office/officeart/2018/2/layout/IconLabelList"/>
    <dgm:cxn modelId="{FBDA04A6-986E-43D9-BC29-C27263B56520}" srcId="{E29183DA-2260-4B65-872A-5FEAF819AEC0}" destId="{338A0FE7-8F6F-4755-B027-EB07FC484085}" srcOrd="2" destOrd="0" parTransId="{704C417F-EEBE-4DBD-ACD6-5D93443B4660}" sibTransId="{9BC62D18-8CD7-4C82-B61A-1ED077106509}"/>
    <dgm:cxn modelId="{2A5BCEAB-E5E1-49D8-BF97-5B6B5F1DB2FA}" srcId="{E29183DA-2260-4B65-872A-5FEAF819AEC0}" destId="{D3302532-5EB6-4D3B-A795-AFC6F1A66B2E}" srcOrd="1" destOrd="0" parTransId="{315F3848-16FE-4A02-B8D4-21B4247C3F78}" sibTransId="{70676DB4-DF76-4AE9-AA56-F6F6C14AB447}"/>
    <dgm:cxn modelId="{AA7640C5-B4F8-44E9-BAF2-15772F75A540}" srcId="{E29183DA-2260-4B65-872A-5FEAF819AEC0}" destId="{551AF903-C55C-4658-9005-3A5BDC23228F}" srcOrd="0" destOrd="0" parTransId="{E6B8F1CE-83D0-47DA-A0E7-17044D2B45C2}" sibTransId="{3FB6FAB3-A72F-4089-8C33-9A7FE1AD2469}"/>
    <dgm:cxn modelId="{2CCAFCFA-3182-4E96-8BDF-A842302A317F}" type="presOf" srcId="{E29183DA-2260-4B65-872A-5FEAF819AEC0}" destId="{106487B7-83AD-42B8-B0AB-9EB1BACF35B5}" srcOrd="0" destOrd="0" presId="urn:microsoft.com/office/officeart/2018/2/layout/IconLabelList"/>
    <dgm:cxn modelId="{E00C436E-2DDC-4AE1-B285-2E37C6151B45}" type="presParOf" srcId="{106487B7-83AD-42B8-B0AB-9EB1BACF35B5}" destId="{F8A9825A-24DE-4344-B21A-45384E87B4A1}" srcOrd="0" destOrd="0" presId="urn:microsoft.com/office/officeart/2018/2/layout/IconLabelList"/>
    <dgm:cxn modelId="{04242985-D600-4FF9-9C34-7DB8A3C27B60}" type="presParOf" srcId="{F8A9825A-24DE-4344-B21A-45384E87B4A1}" destId="{4DF14CE6-837A-4A92-8B36-D35A566D4C28}" srcOrd="0" destOrd="0" presId="urn:microsoft.com/office/officeart/2018/2/layout/IconLabelList"/>
    <dgm:cxn modelId="{11417972-AEF6-443E-B186-8BADD4960C2D}" type="presParOf" srcId="{F8A9825A-24DE-4344-B21A-45384E87B4A1}" destId="{595928B5-1851-4E7A-9497-D8426D63313C}" srcOrd="1" destOrd="0" presId="urn:microsoft.com/office/officeart/2018/2/layout/IconLabelList"/>
    <dgm:cxn modelId="{9D154A46-BBC9-4A12-87F7-81674740807D}" type="presParOf" srcId="{F8A9825A-24DE-4344-B21A-45384E87B4A1}" destId="{6440DE41-BA39-45D9-A3D3-81C802B79C95}" srcOrd="2" destOrd="0" presId="urn:microsoft.com/office/officeart/2018/2/layout/IconLabelList"/>
    <dgm:cxn modelId="{0CDF6F36-FFD5-4E1D-836D-C2F5C6AAC169}" type="presParOf" srcId="{106487B7-83AD-42B8-B0AB-9EB1BACF35B5}" destId="{912CD1FE-4583-4E32-9652-F6347949C427}" srcOrd="1" destOrd="0" presId="urn:microsoft.com/office/officeart/2018/2/layout/IconLabelList"/>
    <dgm:cxn modelId="{E0BFF29F-01CF-409C-B79C-AC0842019B34}" type="presParOf" srcId="{106487B7-83AD-42B8-B0AB-9EB1BACF35B5}" destId="{730E2D9E-9771-4F69-BFB8-87679FD6E073}" srcOrd="2" destOrd="0" presId="urn:microsoft.com/office/officeart/2018/2/layout/IconLabelList"/>
    <dgm:cxn modelId="{C447278B-32FF-4EF5-9791-5C179ECFB023}" type="presParOf" srcId="{730E2D9E-9771-4F69-BFB8-87679FD6E073}" destId="{BF7A572A-7167-461B-8126-93E34C1FC088}" srcOrd="0" destOrd="0" presId="urn:microsoft.com/office/officeart/2018/2/layout/IconLabelList"/>
    <dgm:cxn modelId="{A859CA73-2BD1-4488-9253-CEEF1B7A22BE}" type="presParOf" srcId="{730E2D9E-9771-4F69-BFB8-87679FD6E073}" destId="{6309E326-74A1-460B-B69D-50810B712FA7}" srcOrd="1" destOrd="0" presId="urn:microsoft.com/office/officeart/2018/2/layout/IconLabelList"/>
    <dgm:cxn modelId="{DAFAF277-0C5E-46CA-BC80-3BB4CB727A66}" type="presParOf" srcId="{730E2D9E-9771-4F69-BFB8-87679FD6E073}" destId="{E4128565-106E-4FC0-9CFA-A1D0B5EE8C93}" srcOrd="2" destOrd="0" presId="urn:microsoft.com/office/officeart/2018/2/layout/IconLabelList"/>
    <dgm:cxn modelId="{A574A8F6-0F0E-4131-B384-A2534F4A8F9C}" type="presParOf" srcId="{106487B7-83AD-42B8-B0AB-9EB1BACF35B5}" destId="{4BB82F7E-AADD-4861-94E3-F93FE9B4A0BF}" srcOrd="3" destOrd="0" presId="urn:microsoft.com/office/officeart/2018/2/layout/IconLabelList"/>
    <dgm:cxn modelId="{DFC3AC9D-C5AB-4CB7-96C8-B123A19A86D1}" type="presParOf" srcId="{106487B7-83AD-42B8-B0AB-9EB1BACF35B5}" destId="{3789F02F-41E7-4CF5-9D6F-64823259747F}" srcOrd="4" destOrd="0" presId="urn:microsoft.com/office/officeart/2018/2/layout/IconLabelList"/>
    <dgm:cxn modelId="{11862286-D40B-4BEA-8E7D-9026D5F5C0A8}" type="presParOf" srcId="{3789F02F-41E7-4CF5-9D6F-64823259747F}" destId="{221AF50E-0076-47C7-832A-84F07FABC90A}" srcOrd="0" destOrd="0" presId="urn:microsoft.com/office/officeart/2018/2/layout/IconLabelList"/>
    <dgm:cxn modelId="{391817E3-5B6E-4336-8E91-DAC7488200F9}" type="presParOf" srcId="{3789F02F-41E7-4CF5-9D6F-64823259747F}" destId="{04413DA4-8D19-474E-9B4B-AF2ADAE8137E}" srcOrd="1" destOrd="0" presId="urn:microsoft.com/office/officeart/2018/2/layout/IconLabelList"/>
    <dgm:cxn modelId="{A97D2DC7-9B21-43D1-BD53-FA8C40578BDD}" type="presParOf" srcId="{3789F02F-41E7-4CF5-9D6F-64823259747F}" destId="{2EC083A6-8C11-43A7-A142-E91F5F17AC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4B844-0345-4087-BEC0-E606DD4CBC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519A75-581E-4EC5-9B7F-37890FC95FDA}">
      <dgm:prSet/>
      <dgm:spPr/>
      <dgm:t>
        <a:bodyPr/>
        <a:lstStyle/>
        <a:p>
          <a:r>
            <a:rPr lang="en-GB"/>
            <a:t>Burden of Therapy (BOTh) methodology for assessing safety</a:t>
          </a:r>
          <a:endParaRPr lang="en-US"/>
        </a:p>
      </dgm:t>
    </dgm:pt>
    <dgm:pt modelId="{9B23CD36-C037-46C8-88A6-115274E457EE}" type="parTrans" cxnId="{A6F6A383-4F67-4CB8-B874-25443AD8E28D}">
      <dgm:prSet/>
      <dgm:spPr/>
      <dgm:t>
        <a:bodyPr/>
        <a:lstStyle/>
        <a:p>
          <a:endParaRPr lang="en-US"/>
        </a:p>
      </dgm:t>
    </dgm:pt>
    <dgm:pt modelId="{2787B8F3-4D1F-4A34-B601-4609B2C23149}" type="sibTrans" cxnId="{A6F6A383-4F67-4CB8-B874-25443AD8E28D}">
      <dgm:prSet/>
      <dgm:spPr/>
      <dgm:t>
        <a:bodyPr/>
        <a:lstStyle/>
        <a:p>
          <a:endParaRPr lang="en-US"/>
        </a:p>
      </dgm:t>
    </dgm:pt>
    <dgm:pt modelId="{864377AE-7CA6-44AC-9787-FD08279CD8F1}">
      <dgm:prSet/>
      <dgm:spPr/>
      <dgm:t>
        <a:bodyPr/>
        <a:lstStyle/>
        <a:p>
          <a:r>
            <a:rPr lang="en-US"/>
            <a:t>Overview of adverse events, visit-by-visit counts of patients in real-time, and demographic characterizations of the study population. </a:t>
          </a:r>
        </a:p>
      </dgm:t>
    </dgm:pt>
    <dgm:pt modelId="{A81EF6F0-90DD-4718-9D00-B6EB8CF20B7D}" type="parTrans" cxnId="{2448B422-A3BA-4168-879A-5416D64B9490}">
      <dgm:prSet/>
      <dgm:spPr/>
      <dgm:t>
        <a:bodyPr/>
        <a:lstStyle/>
        <a:p>
          <a:endParaRPr lang="en-US"/>
        </a:p>
      </dgm:t>
    </dgm:pt>
    <dgm:pt modelId="{361205AE-5A06-40B9-A04A-AF4872288ED8}" type="sibTrans" cxnId="{2448B422-A3BA-4168-879A-5416D64B9490}">
      <dgm:prSet/>
      <dgm:spPr/>
      <dgm:t>
        <a:bodyPr/>
        <a:lstStyle/>
        <a:p>
          <a:endParaRPr lang="en-US"/>
        </a:p>
      </dgm:t>
    </dgm:pt>
    <dgm:pt modelId="{3FAD8085-550F-4DB4-8481-01EF2D57EFE7}">
      <dgm:prSet/>
      <dgm:spPr/>
      <dgm:t>
        <a:bodyPr/>
        <a:lstStyle/>
        <a:p>
          <a:r>
            <a:rPr lang="en-US"/>
            <a:t>Creates patient Serious Adverse Event (SAE) reports and CIOMS reports.</a:t>
          </a:r>
        </a:p>
      </dgm:t>
    </dgm:pt>
    <dgm:pt modelId="{6ADB505D-3933-44B5-AE71-D5384CB58832}" type="parTrans" cxnId="{898315EC-60F1-44AA-831A-8D547330B121}">
      <dgm:prSet/>
      <dgm:spPr/>
      <dgm:t>
        <a:bodyPr/>
        <a:lstStyle/>
        <a:p>
          <a:endParaRPr lang="en-US"/>
        </a:p>
      </dgm:t>
    </dgm:pt>
    <dgm:pt modelId="{33E6B869-A5E4-4FEB-B0C8-597F869E65BB}" type="sibTrans" cxnId="{898315EC-60F1-44AA-831A-8D547330B121}">
      <dgm:prSet/>
      <dgm:spPr/>
      <dgm:t>
        <a:bodyPr/>
        <a:lstStyle/>
        <a:p>
          <a:endParaRPr lang="en-US"/>
        </a:p>
      </dgm:t>
    </dgm:pt>
    <dgm:pt modelId="{0749ACFA-954C-49CE-A6FD-0CD8023B03ED}" type="pres">
      <dgm:prSet presAssocID="{56F4B844-0345-4087-BEC0-E606DD4CBCA5}" presName="root" presStyleCnt="0">
        <dgm:presLayoutVars>
          <dgm:dir/>
          <dgm:resizeHandles val="exact"/>
        </dgm:presLayoutVars>
      </dgm:prSet>
      <dgm:spPr/>
    </dgm:pt>
    <dgm:pt modelId="{758D0FDA-C4D5-459F-AF9E-3D17C5703FB6}" type="pres">
      <dgm:prSet presAssocID="{95519A75-581E-4EC5-9B7F-37890FC95FDA}" presName="compNode" presStyleCnt="0"/>
      <dgm:spPr/>
    </dgm:pt>
    <dgm:pt modelId="{44E752C2-625C-43B5-AB0D-5DAEE3F7C13B}" type="pres">
      <dgm:prSet presAssocID="{95519A75-581E-4EC5-9B7F-37890FC95FDA}" presName="bgRect" presStyleLbl="bgShp" presStyleIdx="0" presStyleCnt="3"/>
      <dgm:spPr/>
    </dgm:pt>
    <dgm:pt modelId="{7CEDA2C5-10FE-41FA-AB41-6565629D6112}" type="pres">
      <dgm:prSet presAssocID="{95519A75-581E-4EC5-9B7F-37890FC95F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6B26ECC-CB4E-4F4A-933A-6CAB5A478796}" type="pres">
      <dgm:prSet presAssocID="{95519A75-581E-4EC5-9B7F-37890FC95FDA}" presName="spaceRect" presStyleCnt="0"/>
      <dgm:spPr/>
    </dgm:pt>
    <dgm:pt modelId="{C68AA0A5-6E40-480E-B351-040A4F62D889}" type="pres">
      <dgm:prSet presAssocID="{95519A75-581E-4EC5-9B7F-37890FC95FDA}" presName="parTx" presStyleLbl="revTx" presStyleIdx="0" presStyleCnt="3">
        <dgm:presLayoutVars>
          <dgm:chMax val="0"/>
          <dgm:chPref val="0"/>
        </dgm:presLayoutVars>
      </dgm:prSet>
      <dgm:spPr/>
    </dgm:pt>
    <dgm:pt modelId="{8869ED13-A971-47A6-8136-ABB42E8EB697}" type="pres">
      <dgm:prSet presAssocID="{2787B8F3-4D1F-4A34-B601-4609B2C23149}" presName="sibTrans" presStyleCnt="0"/>
      <dgm:spPr/>
    </dgm:pt>
    <dgm:pt modelId="{D4B0203F-6A67-4FD2-ACE2-3FA0FA79C64A}" type="pres">
      <dgm:prSet presAssocID="{864377AE-7CA6-44AC-9787-FD08279CD8F1}" presName="compNode" presStyleCnt="0"/>
      <dgm:spPr/>
    </dgm:pt>
    <dgm:pt modelId="{EB10E299-723C-4B60-A30E-FA40FC0A162E}" type="pres">
      <dgm:prSet presAssocID="{864377AE-7CA6-44AC-9787-FD08279CD8F1}" presName="bgRect" presStyleLbl="bgShp" presStyleIdx="1" presStyleCnt="3"/>
      <dgm:spPr/>
    </dgm:pt>
    <dgm:pt modelId="{2CDDB419-BE38-4691-BF50-0ADC1BC33B88}" type="pres">
      <dgm:prSet presAssocID="{864377AE-7CA6-44AC-9787-FD08279CD8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48EAAC4-932E-481E-BACA-2DB70CB446EC}" type="pres">
      <dgm:prSet presAssocID="{864377AE-7CA6-44AC-9787-FD08279CD8F1}" presName="spaceRect" presStyleCnt="0"/>
      <dgm:spPr/>
    </dgm:pt>
    <dgm:pt modelId="{89D0702B-7B55-4729-AC33-EFA299762F1D}" type="pres">
      <dgm:prSet presAssocID="{864377AE-7CA6-44AC-9787-FD08279CD8F1}" presName="parTx" presStyleLbl="revTx" presStyleIdx="1" presStyleCnt="3">
        <dgm:presLayoutVars>
          <dgm:chMax val="0"/>
          <dgm:chPref val="0"/>
        </dgm:presLayoutVars>
      </dgm:prSet>
      <dgm:spPr/>
    </dgm:pt>
    <dgm:pt modelId="{7CA2D16B-A141-4005-B355-96A5F3780261}" type="pres">
      <dgm:prSet presAssocID="{361205AE-5A06-40B9-A04A-AF4872288ED8}" presName="sibTrans" presStyleCnt="0"/>
      <dgm:spPr/>
    </dgm:pt>
    <dgm:pt modelId="{626EDEF8-9009-484D-9183-1A184C7C050D}" type="pres">
      <dgm:prSet presAssocID="{3FAD8085-550F-4DB4-8481-01EF2D57EFE7}" presName="compNode" presStyleCnt="0"/>
      <dgm:spPr/>
    </dgm:pt>
    <dgm:pt modelId="{97BE11F8-73F2-404A-9517-1BBFE810675A}" type="pres">
      <dgm:prSet presAssocID="{3FAD8085-550F-4DB4-8481-01EF2D57EFE7}" presName="bgRect" presStyleLbl="bgShp" presStyleIdx="2" presStyleCnt="3"/>
      <dgm:spPr/>
    </dgm:pt>
    <dgm:pt modelId="{52E4460D-7AFA-41EC-AB90-BEA78183E9ED}" type="pres">
      <dgm:prSet presAssocID="{3FAD8085-550F-4DB4-8481-01EF2D57EF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5172C931-3F10-4815-B617-C60FDA79D97F}" type="pres">
      <dgm:prSet presAssocID="{3FAD8085-550F-4DB4-8481-01EF2D57EFE7}" presName="spaceRect" presStyleCnt="0"/>
      <dgm:spPr/>
    </dgm:pt>
    <dgm:pt modelId="{72A4B9A8-687D-4AB7-918A-785EBF7A72FD}" type="pres">
      <dgm:prSet presAssocID="{3FAD8085-550F-4DB4-8481-01EF2D57EF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1C150D-3C5D-44BD-B51A-FF4A06FE06D9}" type="presOf" srcId="{3FAD8085-550F-4DB4-8481-01EF2D57EFE7}" destId="{72A4B9A8-687D-4AB7-918A-785EBF7A72FD}" srcOrd="0" destOrd="0" presId="urn:microsoft.com/office/officeart/2018/2/layout/IconVerticalSolidList"/>
    <dgm:cxn modelId="{2448B422-A3BA-4168-879A-5416D64B9490}" srcId="{56F4B844-0345-4087-BEC0-E606DD4CBCA5}" destId="{864377AE-7CA6-44AC-9787-FD08279CD8F1}" srcOrd="1" destOrd="0" parTransId="{A81EF6F0-90DD-4718-9D00-B6EB8CF20B7D}" sibTransId="{361205AE-5A06-40B9-A04A-AF4872288ED8}"/>
    <dgm:cxn modelId="{11C9A13F-907D-4B53-A6F7-24440F1936F1}" type="presOf" srcId="{95519A75-581E-4EC5-9B7F-37890FC95FDA}" destId="{C68AA0A5-6E40-480E-B351-040A4F62D889}" srcOrd="0" destOrd="0" presId="urn:microsoft.com/office/officeart/2018/2/layout/IconVerticalSolidList"/>
    <dgm:cxn modelId="{A9055863-2799-4C30-8485-77FF8E4BEAFF}" type="presOf" srcId="{864377AE-7CA6-44AC-9787-FD08279CD8F1}" destId="{89D0702B-7B55-4729-AC33-EFA299762F1D}" srcOrd="0" destOrd="0" presId="urn:microsoft.com/office/officeart/2018/2/layout/IconVerticalSolidList"/>
    <dgm:cxn modelId="{A6F6A383-4F67-4CB8-B874-25443AD8E28D}" srcId="{56F4B844-0345-4087-BEC0-E606DD4CBCA5}" destId="{95519A75-581E-4EC5-9B7F-37890FC95FDA}" srcOrd="0" destOrd="0" parTransId="{9B23CD36-C037-46C8-88A6-115274E457EE}" sibTransId="{2787B8F3-4D1F-4A34-B601-4609B2C23149}"/>
    <dgm:cxn modelId="{58320ED0-FA35-4438-94AF-7373EF4D71A5}" type="presOf" srcId="{56F4B844-0345-4087-BEC0-E606DD4CBCA5}" destId="{0749ACFA-954C-49CE-A6FD-0CD8023B03ED}" srcOrd="0" destOrd="0" presId="urn:microsoft.com/office/officeart/2018/2/layout/IconVerticalSolidList"/>
    <dgm:cxn modelId="{898315EC-60F1-44AA-831A-8D547330B121}" srcId="{56F4B844-0345-4087-BEC0-E606DD4CBCA5}" destId="{3FAD8085-550F-4DB4-8481-01EF2D57EFE7}" srcOrd="2" destOrd="0" parTransId="{6ADB505D-3933-44B5-AE71-D5384CB58832}" sibTransId="{33E6B869-A5E4-4FEB-B0C8-597F869E65BB}"/>
    <dgm:cxn modelId="{60723301-D67C-4907-8923-C7DCA59F91F9}" type="presParOf" srcId="{0749ACFA-954C-49CE-A6FD-0CD8023B03ED}" destId="{758D0FDA-C4D5-459F-AF9E-3D17C5703FB6}" srcOrd="0" destOrd="0" presId="urn:microsoft.com/office/officeart/2018/2/layout/IconVerticalSolidList"/>
    <dgm:cxn modelId="{A9BE7484-D896-48BE-94D3-C34DE661BA5F}" type="presParOf" srcId="{758D0FDA-C4D5-459F-AF9E-3D17C5703FB6}" destId="{44E752C2-625C-43B5-AB0D-5DAEE3F7C13B}" srcOrd="0" destOrd="0" presId="urn:microsoft.com/office/officeart/2018/2/layout/IconVerticalSolidList"/>
    <dgm:cxn modelId="{5ABCF713-455D-4787-9888-27493A4C465C}" type="presParOf" srcId="{758D0FDA-C4D5-459F-AF9E-3D17C5703FB6}" destId="{7CEDA2C5-10FE-41FA-AB41-6565629D6112}" srcOrd="1" destOrd="0" presId="urn:microsoft.com/office/officeart/2018/2/layout/IconVerticalSolidList"/>
    <dgm:cxn modelId="{92B24350-AC46-4EC0-96A3-AF056B9DB82E}" type="presParOf" srcId="{758D0FDA-C4D5-459F-AF9E-3D17C5703FB6}" destId="{56B26ECC-CB4E-4F4A-933A-6CAB5A478796}" srcOrd="2" destOrd="0" presId="urn:microsoft.com/office/officeart/2018/2/layout/IconVerticalSolidList"/>
    <dgm:cxn modelId="{365AC1E5-70C2-4609-96DB-8AE3B4CE605C}" type="presParOf" srcId="{758D0FDA-C4D5-459F-AF9E-3D17C5703FB6}" destId="{C68AA0A5-6E40-480E-B351-040A4F62D889}" srcOrd="3" destOrd="0" presId="urn:microsoft.com/office/officeart/2018/2/layout/IconVerticalSolidList"/>
    <dgm:cxn modelId="{8CFF6CD4-45A9-4AB5-9DDD-FEEFE1F430DA}" type="presParOf" srcId="{0749ACFA-954C-49CE-A6FD-0CD8023B03ED}" destId="{8869ED13-A971-47A6-8136-ABB42E8EB697}" srcOrd="1" destOrd="0" presId="urn:microsoft.com/office/officeart/2018/2/layout/IconVerticalSolidList"/>
    <dgm:cxn modelId="{5F43CD63-A505-4613-801A-579C3CCA0706}" type="presParOf" srcId="{0749ACFA-954C-49CE-A6FD-0CD8023B03ED}" destId="{D4B0203F-6A67-4FD2-ACE2-3FA0FA79C64A}" srcOrd="2" destOrd="0" presId="urn:microsoft.com/office/officeart/2018/2/layout/IconVerticalSolidList"/>
    <dgm:cxn modelId="{7B12FE5B-7D36-4553-A121-B5E62958FF53}" type="presParOf" srcId="{D4B0203F-6A67-4FD2-ACE2-3FA0FA79C64A}" destId="{EB10E299-723C-4B60-A30E-FA40FC0A162E}" srcOrd="0" destOrd="0" presId="urn:microsoft.com/office/officeart/2018/2/layout/IconVerticalSolidList"/>
    <dgm:cxn modelId="{BC27C1ED-5349-4ECB-A11A-4FD1F6D01072}" type="presParOf" srcId="{D4B0203F-6A67-4FD2-ACE2-3FA0FA79C64A}" destId="{2CDDB419-BE38-4691-BF50-0ADC1BC33B88}" srcOrd="1" destOrd="0" presId="urn:microsoft.com/office/officeart/2018/2/layout/IconVerticalSolidList"/>
    <dgm:cxn modelId="{C5F3A599-3F15-4BCB-A118-603CE914A033}" type="presParOf" srcId="{D4B0203F-6A67-4FD2-ACE2-3FA0FA79C64A}" destId="{848EAAC4-932E-481E-BACA-2DB70CB446EC}" srcOrd="2" destOrd="0" presId="urn:microsoft.com/office/officeart/2018/2/layout/IconVerticalSolidList"/>
    <dgm:cxn modelId="{0A80C543-617D-4FAF-8FF4-376464ADE740}" type="presParOf" srcId="{D4B0203F-6A67-4FD2-ACE2-3FA0FA79C64A}" destId="{89D0702B-7B55-4729-AC33-EFA299762F1D}" srcOrd="3" destOrd="0" presId="urn:microsoft.com/office/officeart/2018/2/layout/IconVerticalSolidList"/>
    <dgm:cxn modelId="{8D5C6AD8-2EC5-456C-B4E4-244FBDCC618D}" type="presParOf" srcId="{0749ACFA-954C-49CE-A6FD-0CD8023B03ED}" destId="{7CA2D16B-A141-4005-B355-96A5F3780261}" srcOrd="3" destOrd="0" presId="urn:microsoft.com/office/officeart/2018/2/layout/IconVerticalSolidList"/>
    <dgm:cxn modelId="{1FFA208C-4505-44AE-9CD9-A1A8297780C6}" type="presParOf" srcId="{0749ACFA-954C-49CE-A6FD-0CD8023B03ED}" destId="{626EDEF8-9009-484D-9183-1A184C7C050D}" srcOrd="4" destOrd="0" presId="urn:microsoft.com/office/officeart/2018/2/layout/IconVerticalSolidList"/>
    <dgm:cxn modelId="{9FB00F9E-7075-4948-AABE-D57AEEEA73F5}" type="presParOf" srcId="{626EDEF8-9009-484D-9183-1A184C7C050D}" destId="{97BE11F8-73F2-404A-9517-1BBFE810675A}" srcOrd="0" destOrd="0" presId="urn:microsoft.com/office/officeart/2018/2/layout/IconVerticalSolidList"/>
    <dgm:cxn modelId="{CE8CC13A-D90F-4E72-A631-9D917860F080}" type="presParOf" srcId="{626EDEF8-9009-484D-9183-1A184C7C050D}" destId="{52E4460D-7AFA-41EC-AB90-BEA78183E9ED}" srcOrd="1" destOrd="0" presId="urn:microsoft.com/office/officeart/2018/2/layout/IconVerticalSolidList"/>
    <dgm:cxn modelId="{50BF6246-EA3B-46E9-AEFB-283F92969DB3}" type="presParOf" srcId="{626EDEF8-9009-484D-9183-1A184C7C050D}" destId="{5172C931-3F10-4815-B617-C60FDA79D97F}" srcOrd="2" destOrd="0" presId="urn:microsoft.com/office/officeart/2018/2/layout/IconVerticalSolidList"/>
    <dgm:cxn modelId="{EB854E6B-80CB-4E46-88C8-0EF6D53CCEC3}" type="presParOf" srcId="{626EDEF8-9009-484D-9183-1A184C7C050D}" destId="{72A4B9A8-687D-4AB7-918A-785EBF7A72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89504-C393-4FF4-AA23-CBE36C6C8177}">
      <dsp:nvSpPr>
        <dsp:cNvPr id="0" name=""/>
        <dsp:cNvSpPr/>
      </dsp:nvSpPr>
      <dsp:spPr>
        <a:xfrm>
          <a:off x="0" y="1656"/>
          <a:ext cx="7315200" cy="705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5A6AC-59D9-4533-8A53-E4E5A989820F}">
      <dsp:nvSpPr>
        <dsp:cNvPr id="0" name=""/>
        <dsp:cNvSpPr/>
      </dsp:nvSpPr>
      <dsp:spPr>
        <a:xfrm>
          <a:off x="213542" y="160489"/>
          <a:ext cx="388259" cy="388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8FE8E-F9FB-4A64-905F-6BA5D0B71F92}">
      <dsp:nvSpPr>
        <dsp:cNvPr id="0" name=""/>
        <dsp:cNvSpPr/>
      </dsp:nvSpPr>
      <dsp:spPr>
        <a:xfrm>
          <a:off x="815344" y="1656"/>
          <a:ext cx="6499855" cy="705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0" tIns="74710" rIns="74710" bIns="74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State-of-the-art</a:t>
          </a:r>
          <a:endParaRPr lang="en-US" sz="1900" kern="1200"/>
        </a:p>
      </dsp:txBody>
      <dsp:txXfrm>
        <a:off x="815344" y="1656"/>
        <a:ext cx="6499855" cy="705925"/>
      </dsp:txXfrm>
    </dsp:sp>
    <dsp:sp modelId="{9723DC94-D14D-4E1E-A5F9-8D7F4B7BCB61}">
      <dsp:nvSpPr>
        <dsp:cNvPr id="0" name=""/>
        <dsp:cNvSpPr/>
      </dsp:nvSpPr>
      <dsp:spPr>
        <a:xfrm>
          <a:off x="0" y="884063"/>
          <a:ext cx="7315200" cy="705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3A74B-347C-42CD-8A80-62CB94B6EA48}">
      <dsp:nvSpPr>
        <dsp:cNvPr id="0" name=""/>
        <dsp:cNvSpPr/>
      </dsp:nvSpPr>
      <dsp:spPr>
        <a:xfrm>
          <a:off x="213542" y="1042897"/>
          <a:ext cx="388259" cy="388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8CD48-EAD0-482A-ABD5-42705A3970F6}">
      <dsp:nvSpPr>
        <dsp:cNvPr id="0" name=""/>
        <dsp:cNvSpPr/>
      </dsp:nvSpPr>
      <dsp:spPr>
        <a:xfrm>
          <a:off x="815344" y="884063"/>
          <a:ext cx="6499855" cy="705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0" tIns="74710" rIns="74710" bIns="74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Disruptive Technology</a:t>
          </a:r>
          <a:endParaRPr lang="en-US" sz="1900" kern="1200"/>
        </a:p>
      </dsp:txBody>
      <dsp:txXfrm>
        <a:off x="815344" y="884063"/>
        <a:ext cx="6499855" cy="705925"/>
      </dsp:txXfrm>
    </dsp:sp>
    <dsp:sp modelId="{EDD059D2-4784-43D8-A296-B119295F043B}">
      <dsp:nvSpPr>
        <dsp:cNvPr id="0" name=""/>
        <dsp:cNvSpPr/>
      </dsp:nvSpPr>
      <dsp:spPr>
        <a:xfrm>
          <a:off x="0" y="1766471"/>
          <a:ext cx="7315200" cy="705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D8F23-ADD8-4A1F-BD36-871B5E4BA3B7}">
      <dsp:nvSpPr>
        <dsp:cNvPr id="0" name=""/>
        <dsp:cNvSpPr/>
      </dsp:nvSpPr>
      <dsp:spPr>
        <a:xfrm>
          <a:off x="213542" y="1925304"/>
          <a:ext cx="388259" cy="388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62426-1542-4C72-AEED-A8531D65C949}">
      <dsp:nvSpPr>
        <dsp:cNvPr id="0" name=""/>
        <dsp:cNvSpPr/>
      </dsp:nvSpPr>
      <dsp:spPr>
        <a:xfrm>
          <a:off x="815344" y="1766471"/>
          <a:ext cx="6499855" cy="705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0" tIns="74710" rIns="74710" bIns="74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Closer to real time</a:t>
          </a:r>
          <a:endParaRPr lang="en-US" sz="1900" kern="1200"/>
        </a:p>
      </dsp:txBody>
      <dsp:txXfrm>
        <a:off x="815344" y="1766471"/>
        <a:ext cx="6499855" cy="705925"/>
      </dsp:txXfrm>
    </dsp:sp>
    <dsp:sp modelId="{8030067E-10F1-488A-9C86-EEF1C004E4A3}">
      <dsp:nvSpPr>
        <dsp:cNvPr id="0" name=""/>
        <dsp:cNvSpPr/>
      </dsp:nvSpPr>
      <dsp:spPr>
        <a:xfrm>
          <a:off x="0" y="2648878"/>
          <a:ext cx="7315200" cy="705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D4F9A-635E-4BBF-87D0-79E0B3588D1D}">
      <dsp:nvSpPr>
        <dsp:cNvPr id="0" name=""/>
        <dsp:cNvSpPr/>
      </dsp:nvSpPr>
      <dsp:spPr>
        <a:xfrm>
          <a:off x="213542" y="2807711"/>
          <a:ext cx="388259" cy="388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03B32-0CD2-4544-96BF-8AAC1B09E024}">
      <dsp:nvSpPr>
        <dsp:cNvPr id="0" name=""/>
        <dsp:cNvSpPr/>
      </dsp:nvSpPr>
      <dsp:spPr>
        <a:xfrm>
          <a:off x="815344" y="2648878"/>
          <a:ext cx="6499855" cy="705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0" tIns="74710" rIns="74710" bIns="74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Supports multiple studies</a:t>
          </a:r>
          <a:endParaRPr lang="en-US" sz="1900" kern="1200"/>
        </a:p>
      </dsp:txBody>
      <dsp:txXfrm>
        <a:off x="815344" y="2648878"/>
        <a:ext cx="6499855" cy="705925"/>
      </dsp:txXfrm>
    </dsp:sp>
    <dsp:sp modelId="{8A288F98-30F4-476F-A774-F4C3932962B4}">
      <dsp:nvSpPr>
        <dsp:cNvPr id="0" name=""/>
        <dsp:cNvSpPr/>
      </dsp:nvSpPr>
      <dsp:spPr>
        <a:xfrm>
          <a:off x="0" y="3531285"/>
          <a:ext cx="7315200" cy="705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02F1D-38C6-48F0-B4DC-87C5A5557CA4}">
      <dsp:nvSpPr>
        <dsp:cNvPr id="0" name=""/>
        <dsp:cNvSpPr/>
      </dsp:nvSpPr>
      <dsp:spPr>
        <a:xfrm>
          <a:off x="213542" y="3690118"/>
          <a:ext cx="388259" cy="388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3CA2D-C662-4D90-A454-9EFC63783E79}">
      <dsp:nvSpPr>
        <dsp:cNvPr id="0" name=""/>
        <dsp:cNvSpPr/>
      </dsp:nvSpPr>
      <dsp:spPr>
        <a:xfrm>
          <a:off x="815344" y="3531285"/>
          <a:ext cx="6499855" cy="705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0" tIns="74710" rIns="74710" bIns="74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analysis</a:t>
          </a:r>
          <a:endParaRPr lang="en-US" sz="1900" kern="1200"/>
        </a:p>
      </dsp:txBody>
      <dsp:txXfrm>
        <a:off x="815344" y="3531285"/>
        <a:ext cx="6499855" cy="705925"/>
      </dsp:txXfrm>
    </dsp:sp>
    <dsp:sp modelId="{F1EEF64B-7079-476F-BE23-D9BB09C85333}">
      <dsp:nvSpPr>
        <dsp:cNvPr id="0" name=""/>
        <dsp:cNvSpPr/>
      </dsp:nvSpPr>
      <dsp:spPr>
        <a:xfrm>
          <a:off x="0" y="4413692"/>
          <a:ext cx="7315200" cy="705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8CBAE-78BE-4E44-8AAE-A5626110FB98}">
      <dsp:nvSpPr>
        <dsp:cNvPr id="0" name=""/>
        <dsp:cNvSpPr/>
      </dsp:nvSpPr>
      <dsp:spPr>
        <a:xfrm>
          <a:off x="213542" y="4572525"/>
          <a:ext cx="388259" cy="3882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A14E5-06EC-44EC-8B67-A6A2AD7A0828}">
      <dsp:nvSpPr>
        <dsp:cNvPr id="0" name=""/>
        <dsp:cNvSpPr/>
      </dsp:nvSpPr>
      <dsp:spPr>
        <a:xfrm>
          <a:off x="815344" y="4413692"/>
          <a:ext cx="6499855" cy="705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0" tIns="74710" rIns="74710" bIns="74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Reporting</a:t>
          </a:r>
          <a:endParaRPr lang="en-US" sz="1900" kern="1200"/>
        </a:p>
      </dsp:txBody>
      <dsp:txXfrm>
        <a:off x="815344" y="4413692"/>
        <a:ext cx="6499855" cy="705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53AB5-847D-5040-B3C5-0C8BF6C5BB5F}">
      <dsp:nvSpPr>
        <dsp:cNvPr id="0" name=""/>
        <dsp:cNvSpPr/>
      </dsp:nvSpPr>
      <dsp:spPr>
        <a:xfrm>
          <a:off x="3325415" y="3631932"/>
          <a:ext cx="664368" cy="714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2184" y="0"/>
              </a:lnTo>
              <a:lnTo>
                <a:pt x="332184" y="714196"/>
              </a:lnTo>
              <a:lnTo>
                <a:pt x="664368" y="714196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D2B9D-AB92-6E4A-A22D-2B6E4202949C}">
      <dsp:nvSpPr>
        <dsp:cNvPr id="0" name=""/>
        <dsp:cNvSpPr/>
      </dsp:nvSpPr>
      <dsp:spPr>
        <a:xfrm>
          <a:off x="3325415" y="2917735"/>
          <a:ext cx="664368" cy="714196"/>
        </a:xfrm>
        <a:custGeom>
          <a:avLst/>
          <a:gdLst/>
          <a:ahLst/>
          <a:cxnLst/>
          <a:rect l="0" t="0" r="0" b="0"/>
          <a:pathLst>
            <a:path>
              <a:moveTo>
                <a:pt x="0" y="714196"/>
              </a:moveTo>
              <a:lnTo>
                <a:pt x="332184" y="714196"/>
              </a:lnTo>
              <a:lnTo>
                <a:pt x="332184" y="0"/>
              </a:lnTo>
              <a:lnTo>
                <a:pt x="664368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E7662-E241-2546-ACF2-73E4C95A2CA4}">
      <dsp:nvSpPr>
        <dsp:cNvPr id="0" name=""/>
        <dsp:cNvSpPr/>
      </dsp:nvSpPr>
      <dsp:spPr>
        <a:xfrm>
          <a:off x="3571" y="268565"/>
          <a:ext cx="3321843" cy="1013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Subject monitoring</a:t>
          </a:r>
        </a:p>
      </dsp:txBody>
      <dsp:txXfrm>
        <a:off x="3571" y="268565"/>
        <a:ext cx="3321843" cy="1013162"/>
      </dsp:txXfrm>
    </dsp:sp>
    <dsp:sp modelId="{6819722A-9E67-2548-A142-580B2C8A6E33}">
      <dsp:nvSpPr>
        <dsp:cNvPr id="0" name=""/>
        <dsp:cNvSpPr/>
      </dsp:nvSpPr>
      <dsp:spPr>
        <a:xfrm>
          <a:off x="3571" y="1696958"/>
          <a:ext cx="3321843" cy="1013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Medical review</a:t>
          </a:r>
        </a:p>
      </dsp:txBody>
      <dsp:txXfrm>
        <a:off x="3571" y="1696958"/>
        <a:ext cx="3321843" cy="1013162"/>
      </dsp:txXfrm>
    </dsp:sp>
    <dsp:sp modelId="{3093F07F-C386-8F4C-874A-069DC528FA36}">
      <dsp:nvSpPr>
        <dsp:cNvPr id="0" name=""/>
        <dsp:cNvSpPr/>
      </dsp:nvSpPr>
      <dsp:spPr>
        <a:xfrm>
          <a:off x="3571" y="3125350"/>
          <a:ext cx="3321843" cy="1013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Enhances decision-making</a:t>
          </a:r>
        </a:p>
      </dsp:txBody>
      <dsp:txXfrm>
        <a:off x="3571" y="3125350"/>
        <a:ext cx="3321843" cy="1013162"/>
      </dsp:txXfrm>
    </dsp:sp>
    <dsp:sp modelId="{46F99D14-6C49-5F4A-AE3E-2CB81FA2898B}">
      <dsp:nvSpPr>
        <dsp:cNvPr id="0" name=""/>
        <dsp:cNvSpPr/>
      </dsp:nvSpPr>
      <dsp:spPr>
        <a:xfrm>
          <a:off x="3989784" y="2411154"/>
          <a:ext cx="3321843" cy="1013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Medical monitors</a:t>
          </a:r>
        </a:p>
      </dsp:txBody>
      <dsp:txXfrm>
        <a:off x="3989784" y="2411154"/>
        <a:ext cx="3321843" cy="1013162"/>
      </dsp:txXfrm>
    </dsp:sp>
    <dsp:sp modelId="{5E98BEA5-8A98-3440-BDE8-E4CA9C1319DA}">
      <dsp:nvSpPr>
        <dsp:cNvPr id="0" name=""/>
        <dsp:cNvSpPr/>
      </dsp:nvSpPr>
      <dsp:spPr>
        <a:xfrm>
          <a:off x="3989784" y="3839547"/>
          <a:ext cx="3321843" cy="1013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Trial stakeholders</a:t>
          </a:r>
        </a:p>
      </dsp:txBody>
      <dsp:txXfrm>
        <a:off x="3989784" y="3839547"/>
        <a:ext cx="3321843" cy="1013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11F23-4E24-4248-B904-B82BA454585C}">
      <dsp:nvSpPr>
        <dsp:cNvPr id="0" name=""/>
        <dsp:cNvSpPr/>
      </dsp:nvSpPr>
      <dsp:spPr>
        <a:xfrm>
          <a:off x="0" y="625"/>
          <a:ext cx="7315200" cy="1462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5984C-3F33-469F-9881-ABB99DD31CB7}">
      <dsp:nvSpPr>
        <dsp:cNvPr id="0" name=""/>
        <dsp:cNvSpPr/>
      </dsp:nvSpPr>
      <dsp:spPr>
        <a:xfrm>
          <a:off x="442516" y="329769"/>
          <a:ext cx="804575" cy="8045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37A2C-65FC-40F7-8548-568F38F6E2B2}">
      <dsp:nvSpPr>
        <dsp:cNvPr id="0" name=""/>
        <dsp:cNvSpPr/>
      </dsp:nvSpPr>
      <dsp:spPr>
        <a:xfrm>
          <a:off x="1689608" y="625"/>
          <a:ext cx="5625591" cy="146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0" tIns="154820" rIns="154820" bIns="15482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Optimizes the management of subject safety and improving trial outcomes.</a:t>
          </a:r>
        </a:p>
      </dsp:txBody>
      <dsp:txXfrm>
        <a:off x="1689608" y="625"/>
        <a:ext cx="5625591" cy="1462864"/>
      </dsp:txXfrm>
    </dsp:sp>
    <dsp:sp modelId="{6D21932C-E640-43BD-A839-3BF570802163}">
      <dsp:nvSpPr>
        <dsp:cNvPr id="0" name=""/>
        <dsp:cNvSpPr/>
      </dsp:nvSpPr>
      <dsp:spPr>
        <a:xfrm>
          <a:off x="0" y="1829205"/>
          <a:ext cx="7315200" cy="1462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80008-620A-49E9-A1B4-CBBC73834A0C}">
      <dsp:nvSpPr>
        <dsp:cNvPr id="0" name=""/>
        <dsp:cNvSpPr/>
      </dsp:nvSpPr>
      <dsp:spPr>
        <a:xfrm>
          <a:off x="442516" y="2158349"/>
          <a:ext cx="804575" cy="8045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65211-7B24-43CE-93D8-572421C62B23}">
      <dsp:nvSpPr>
        <dsp:cNvPr id="0" name=""/>
        <dsp:cNvSpPr/>
      </dsp:nvSpPr>
      <dsp:spPr>
        <a:xfrm>
          <a:off x="1689608" y="1829205"/>
          <a:ext cx="5625591" cy="146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0" tIns="154820" rIns="154820" bIns="15482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Improves efficiency and effectiveness of clinical trial management </a:t>
          </a:r>
          <a:endParaRPr lang="en-US" sz="2500" kern="1200"/>
        </a:p>
      </dsp:txBody>
      <dsp:txXfrm>
        <a:off x="1689608" y="1829205"/>
        <a:ext cx="5625591" cy="1462864"/>
      </dsp:txXfrm>
    </dsp:sp>
    <dsp:sp modelId="{A933E1D8-B496-497A-AB86-33F4507434CE}">
      <dsp:nvSpPr>
        <dsp:cNvPr id="0" name=""/>
        <dsp:cNvSpPr/>
      </dsp:nvSpPr>
      <dsp:spPr>
        <a:xfrm>
          <a:off x="0" y="3657785"/>
          <a:ext cx="7315200" cy="1462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1C711-7C8A-4742-83F2-C3D92C961946}">
      <dsp:nvSpPr>
        <dsp:cNvPr id="0" name=""/>
        <dsp:cNvSpPr/>
      </dsp:nvSpPr>
      <dsp:spPr>
        <a:xfrm>
          <a:off x="442516" y="3986930"/>
          <a:ext cx="804575" cy="8045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EDDEC-8F67-4D72-AE28-64C1F732DE7D}">
      <dsp:nvSpPr>
        <dsp:cNvPr id="0" name=""/>
        <dsp:cNvSpPr/>
      </dsp:nvSpPr>
      <dsp:spPr>
        <a:xfrm>
          <a:off x="1689608" y="3657785"/>
          <a:ext cx="5625591" cy="146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0" tIns="154820" rIns="154820" bIns="15482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 and manage several programs concurrently</a:t>
          </a:r>
        </a:p>
      </dsp:txBody>
      <dsp:txXfrm>
        <a:off x="1689608" y="3657785"/>
        <a:ext cx="5625591" cy="1462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14CE6-837A-4A92-8B36-D35A566D4C28}">
      <dsp:nvSpPr>
        <dsp:cNvPr id="0" name=""/>
        <dsp:cNvSpPr/>
      </dsp:nvSpPr>
      <dsp:spPr>
        <a:xfrm>
          <a:off x="655019" y="1564441"/>
          <a:ext cx="965115" cy="965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0DE41-BA39-45D9-A3D3-81C802B79C95}">
      <dsp:nvSpPr>
        <dsp:cNvPr id="0" name=""/>
        <dsp:cNvSpPr/>
      </dsp:nvSpPr>
      <dsp:spPr>
        <a:xfrm>
          <a:off x="65227" y="2836833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Advanced data visualization</a:t>
          </a:r>
          <a:endParaRPr lang="en-US" sz="2000" kern="1200"/>
        </a:p>
      </dsp:txBody>
      <dsp:txXfrm>
        <a:off x="65227" y="2836833"/>
        <a:ext cx="2144700" cy="720000"/>
      </dsp:txXfrm>
    </dsp:sp>
    <dsp:sp modelId="{BF7A572A-7167-461B-8126-93E34C1FC088}">
      <dsp:nvSpPr>
        <dsp:cNvPr id="0" name=""/>
        <dsp:cNvSpPr/>
      </dsp:nvSpPr>
      <dsp:spPr>
        <a:xfrm>
          <a:off x="3175042" y="1564441"/>
          <a:ext cx="965115" cy="965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28565-106E-4FC0-9CFA-A1D0B5EE8C93}">
      <dsp:nvSpPr>
        <dsp:cNvPr id="0" name=""/>
        <dsp:cNvSpPr/>
      </dsp:nvSpPr>
      <dsp:spPr>
        <a:xfrm>
          <a:off x="2585249" y="2836833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Customizable reporting</a:t>
          </a:r>
          <a:endParaRPr lang="en-US" sz="2000" kern="1200"/>
        </a:p>
      </dsp:txBody>
      <dsp:txXfrm>
        <a:off x="2585249" y="2836833"/>
        <a:ext cx="2144700" cy="720000"/>
      </dsp:txXfrm>
    </dsp:sp>
    <dsp:sp modelId="{221AF50E-0076-47C7-832A-84F07FABC90A}">
      <dsp:nvSpPr>
        <dsp:cNvPr id="0" name=""/>
        <dsp:cNvSpPr/>
      </dsp:nvSpPr>
      <dsp:spPr>
        <a:xfrm>
          <a:off x="5695065" y="1564441"/>
          <a:ext cx="965115" cy="965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083A6-8C11-43A7-A142-E91F5F17AC7F}">
      <dsp:nvSpPr>
        <dsp:cNvPr id="0" name=""/>
        <dsp:cNvSpPr/>
      </dsp:nvSpPr>
      <dsp:spPr>
        <a:xfrm>
          <a:off x="5105272" y="2836833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Integration of novel methodologies</a:t>
          </a:r>
          <a:endParaRPr lang="en-US" sz="2000" kern="1200"/>
        </a:p>
      </dsp:txBody>
      <dsp:txXfrm>
        <a:off x="5105272" y="2836833"/>
        <a:ext cx="21447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752C2-625C-43B5-AB0D-5DAEE3F7C13B}">
      <dsp:nvSpPr>
        <dsp:cNvPr id="0" name=""/>
        <dsp:cNvSpPr/>
      </dsp:nvSpPr>
      <dsp:spPr>
        <a:xfrm>
          <a:off x="0" y="625"/>
          <a:ext cx="7315200" cy="14628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DA2C5-10FE-41FA-AB41-6565629D6112}">
      <dsp:nvSpPr>
        <dsp:cNvPr id="0" name=""/>
        <dsp:cNvSpPr/>
      </dsp:nvSpPr>
      <dsp:spPr>
        <a:xfrm>
          <a:off x="442516" y="329769"/>
          <a:ext cx="804575" cy="8045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AA0A5-6E40-480E-B351-040A4F62D889}">
      <dsp:nvSpPr>
        <dsp:cNvPr id="0" name=""/>
        <dsp:cNvSpPr/>
      </dsp:nvSpPr>
      <dsp:spPr>
        <a:xfrm>
          <a:off x="1689608" y="625"/>
          <a:ext cx="5625591" cy="146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0" tIns="154820" rIns="154820" bIns="15482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Burden of Therapy (BOTh) methodology for assessing safety</a:t>
          </a:r>
          <a:endParaRPr lang="en-US" sz="2100" kern="1200"/>
        </a:p>
      </dsp:txBody>
      <dsp:txXfrm>
        <a:off x="1689608" y="625"/>
        <a:ext cx="5625591" cy="1462864"/>
      </dsp:txXfrm>
    </dsp:sp>
    <dsp:sp modelId="{EB10E299-723C-4B60-A30E-FA40FC0A162E}">
      <dsp:nvSpPr>
        <dsp:cNvPr id="0" name=""/>
        <dsp:cNvSpPr/>
      </dsp:nvSpPr>
      <dsp:spPr>
        <a:xfrm>
          <a:off x="0" y="1829205"/>
          <a:ext cx="7315200" cy="14628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DB419-BE38-4691-BF50-0ADC1BC33B88}">
      <dsp:nvSpPr>
        <dsp:cNvPr id="0" name=""/>
        <dsp:cNvSpPr/>
      </dsp:nvSpPr>
      <dsp:spPr>
        <a:xfrm>
          <a:off x="442516" y="2158349"/>
          <a:ext cx="804575" cy="8045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0702B-7B55-4729-AC33-EFA299762F1D}">
      <dsp:nvSpPr>
        <dsp:cNvPr id="0" name=""/>
        <dsp:cNvSpPr/>
      </dsp:nvSpPr>
      <dsp:spPr>
        <a:xfrm>
          <a:off x="1689608" y="1829205"/>
          <a:ext cx="5625591" cy="146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0" tIns="154820" rIns="154820" bIns="15482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Overview of adverse events, visit-by-visit counts of patients in real-time, and demographic characterizations of the study population. </a:t>
          </a:r>
        </a:p>
      </dsp:txBody>
      <dsp:txXfrm>
        <a:off x="1689608" y="1829205"/>
        <a:ext cx="5625591" cy="1462864"/>
      </dsp:txXfrm>
    </dsp:sp>
    <dsp:sp modelId="{97BE11F8-73F2-404A-9517-1BBFE810675A}">
      <dsp:nvSpPr>
        <dsp:cNvPr id="0" name=""/>
        <dsp:cNvSpPr/>
      </dsp:nvSpPr>
      <dsp:spPr>
        <a:xfrm>
          <a:off x="0" y="3657785"/>
          <a:ext cx="7315200" cy="14628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4460D-7AFA-41EC-AB90-BEA78183E9ED}">
      <dsp:nvSpPr>
        <dsp:cNvPr id="0" name=""/>
        <dsp:cNvSpPr/>
      </dsp:nvSpPr>
      <dsp:spPr>
        <a:xfrm>
          <a:off x="442516" y="3986930"/>
          <a:ext cx="804575" cy="8045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4B9A8-687D-4AB7-918A-785EBF7A72FD}">
      <dsp:nvSpPr>
        <dsp:cNvPr id="0" name=""/>
        <dsp:cNvSpPr/>
      </dsp:nvSpPr>
      <dsp:spPr>
        <a:xfrm>
          <a:off x="1689608" y="3657785"/>
          <a:ext cx="5625591" cy="146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0" tIns="154820" rIns="154820" bIns="15482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Creates patient Serious Adverse Event (SAE) reports and CIOMS reports.</a:t>
          </a:r>
        </a:p>
      </dsp:txBody>
      <dsp:txXfrm>
        <a:off x="1689608" y="3657785"/>
        <a:ext cx="5625591" cy="146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1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1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0F9E88-5E5B-A34D-8981-3F8AC34FA34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933DE05-7309-1B4B-AF01-EA5D0282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98DCA-118E-28DD-9DAB-FCB175C48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8B26F-B3C6-AC2B-CFAC-30EE81F22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>
            <a:normAutofit/>
          </a:bodyPr>
          <a:lstStyle/>
          <a:p>
            <a:r>
              <a:rPr lang="en-US" sz="8800">
                <a:ln w="15875">
                  <a:solidFill>
                    <a:srgbClr val="FFFFFF"/>
                  </a:solidFill>
                </a:ln>
                <a:noFill/>
              </a:rPr>
              <a:t>Xploratum™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090DE-53BC-EFAD-6B83-3776A1BCA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1965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A Comprehensive Real Time Medical Monitoring, Pharmacovigilance System </a:t>
            </a:r>
            <a:r>
              <a:rPr lang="en-GB" sz="2800">
                <a:solidFill>
                  <a:schemeClr val="tx1"/>
                </a:solidFill>
                <a:effectLst/>
              </a:rPr>
              <a:t>incorporating BOTh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794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F43F-1A59-A19E-FB49-59CF528A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Burden of Therapy BOTh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8D77-D333-E12D-DA9D-55B98611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Outputs are easy to understand by health authorities, payers, physicians and patients. 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Solid, clinically relevant basis for making approval, reimbursement and therapeutic decisions. 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Thus, supporting go-no-go decisions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Utilized to address safety and risk benefits issues raised by health authorities and payers that might impact marketing authorization and reimbursement decisions. 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Quantify Healthcare Resource Utilization, the Burden of Therapy on the Quality of Life, (QoL).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Sensitivity can support Dose Finding Studies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Can be applied Retrospectively and Prospectively to ANY Clinical Trial in addition to Classical Tables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Highlights Safety Benefits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Head to Head Comparisons 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Explain Safety to Physicians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Explain Safety to Patients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Calibri" panose="020F0502020204030204" pitchFamily="34" charset="0"/>
              </a:rPr>
              <a:t>Natural History of Multi-systemic Diseases </a:t>
            </a:r>
          </a:p>
        </p:txBody>
      </p:sp>
    </p:spTree>
    <p:extLst>
      <p:ext uri="{BB962C8B-B14F-4D97-AF65-F5344CB8AC3E}">
        <p14:creationId xmlns:p14="http://schemas.microsoft.com/office/powerpoint/2010/main" val="389210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0D99-9AC1-2F48-8FC7-66472CFC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Xploratum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2F70-A7D4-B9C8-0595-A8D5205D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Calibri" panose="020F0502020204030204" pitchFamily="34" charset="0"/>
              </a:rPr>
              <a:t>XplorATum</a:t>
            </a:r>
            <a:r>
              <a:rPr lang="en-US" sz="1600" dirty="0">
                <a:latin typeface="Calibri" panose="020F0502020204030204" pitchFamily="34" charset="0"/>
              </a:rPr>
              <a:t> is </a:t>
            </a:r>
            <a:r>
              <a:rPr lang="en-GB" sz="1600" dirty="0">
                <a:latin typeface="Calibri" panose="020F0502020204030204" pitchFamily="34" charset="0"/>
              </a:rPr>
              <a:t>ground-breaking, Disruptive Technology utilising AI that aims at streamlining the management of several Development Programs</a:t>
            </a:r>
          </a:p>
          <a:p>
            <a:r>
              <a:rPr lang="en-GB" sz="1600" dirty="0">
                <a:latin typeface="Calibri" panose="020F0502020204030204" pitchFamily="34" charset="0"/>
              </a:rPr>
              <a:t>XplorATum </a:t>
            </a:r>
            <a:r>
              <a:rPr lang="en-US" sz="1600" dirty="0">
                <a:latin typeface="Calibri" panose="020F0502020204030204" pitchFamily="34" charset="0"/>
              </a:rPr>
              <a:t>enhances and optimizes the management of subject safety and improving trial outcomes</a:t>
            </a:r>
            <a:endParaRPr lang="en-GB" sz="1600" dirty="0">
              <a:latin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</a:rPr>
              <a:t>XplorATum offers real-time interactive management of the development programs</a:t>
            </a:r>
          </a:p>
          <a:p>
            <a:r>
              <a:rPr lang="en-GB" sz="1600" dirty="0">
                <a:latin typeface="Calibri" panose="020F0502020204030204" pitchFamily="34" charset="0"/>
              </a:rPr>
              <a:t>XplorATum allows real-time, multiple methodologies of analysing data</a:t>
            </a:r>
          </a:p>
          <a:p>
            <a:r>
              <a:rPr lang="en-GB" sz="1600" dirty="0">
                <a:latin typeface="Calibri" panose="020F0502020204030204" pitchFamily="34" charset="0"/>
              </a:rPr>
              <a:t>XplorATum enhances instantaneous safety management of subjects</a:t>
            </a:r>
          </a:p>
          <a:p>
            <a:r>
              <a:rPr lang="en-GB" sz="1600" dirty="0">
                <a:latin typeface="Calibri" panose="020F0502020204030204" pitchFamily="34" charset="0"/>
              </a:rPr>
              <a:t>XplorATum enhances communication and collaboration between program management, study management &amp; study sites</a:t>
            </a:r>
          </a:p>
          <a:p>
            <a:r>
              <a:rPr lang="en-GB" sz="1600" dirty="0">
                <a:latin typeface="Calibri" panose="020F0502020204030204" pitchFamily="34" charset="0"/>
              </a:rPr>
              <a:t>XplorATum enhances all functions related to Pharmacovigilance, including analyses &amp; generation of reports</a:t>
            </a:r>
          </a:p>
          <a:p>
            <a:r>
              <a:rPr lang="en-GB" sz="1600" dirty="0">
                <a:latin typeface="Calibri" panose="020F0502020204030204" pitchFamily="34" charset="0"/>
              </a:rPr>
              <a:t>XplorATum can be adapted to any data collection and management system</a:t>
            </a:r>
            <a:endParaRPr lang="en-US" sz="16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0C436-0965-7440-13FA-3C85C4AE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5" y="215990"/>
            <a:ext cx="4637049" cy="14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8964-6A9D-C26E-C828-61B53809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Xploratum</a:t>
            </a:r>
            <a:r>
              <a:rPr lang="en-US" dirty="0"/>
              <a:t>™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2228ED3-369D-13E6-B117-40954858E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08883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18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F393-1995-88EB-4E1C-D1729F97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Xploratum</a:t>
            </a:r>
            <a:r>
              <a:rPr lang="en-US" dirty="0"/>
              <a:t>™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843A49-B2B2-4A8A-0E63-978725CD1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7761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61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6D1E-5107-C64C-2E55-8607337D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Xploratum</a:t>
            </a:r>
            <a:r>
              <a:rPr lang="en-US" dirty="0"/>
              <a:t>™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0DBE76-F9A5-D285-57B9-80BF6A0EB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53515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39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9C1E-AB72-576F-0DBA-98FFE472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 err="1"/>
              <a:t>Xploratum</a:t>
            </a:r>
            <a:r>
              <a:rPr lang="en-US" dirty="0"/>
              <a:t>™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96289-1188-7E80-D0D2-DB77AD2F7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34213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98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7BB2-4ABB-F9F9-C293-47577BD0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Xploratum</a:t>
            </a:r>
            <a:r>
              <a:rPr lang="en-US" dirty="0"/>
              <a:t>™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D8FABF-43ED-5EF3-1B38-00C94A99E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23644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35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FC805-1F20-6FA1-8807-B3E4D3F02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189" r="-1" b="678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DA1064-0CF8-789B-AF35-93D29A17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00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10A01-77EF-AF52-6ED7-DBD5E5DB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4074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{3AD9CEAD-A74F-1F4C-A22F-025E43D666E1}tf10001124_mac</Template>
  <TotalTime>3958</TotalTime>
  <Words>339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Frame</vt:lpstr>
      <vt:lpstr>Xploratum™</vt:lpstr>
      <vt:lpstr>Burden of Therapy BOTh</vt:lpstr>
      <vt:lpstr>Xploratum </vt:lpstr>
      <vt:lpstr>Xploratum™</vt:lpstr>
      <vt:lpstr>Xploratum™</vt:lpstr>
      <vt:lpstr>Xploratum™</vt:lpstr>
      <vt:lpstr>Xploratum™</vt:lpstr>
      <vt:lpstr>Xploratum™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Xploratum™</dc:title>
  <dc:creator>Philip Mason</dc:creator>
  <cp:lastModifiedBy>Philip Mason</cp:lastModifiedBy>
  <cp:revision>1</cp:revision>
  <dcterms:created xsi:type="dcterms:W3CDTF">2023-10-07T11:50:20Z</dcterms:created>
  <dcterms:modified xsi:type="dcterms:W3CDTF">2023-10-10T05:48:35Z</dcterms:modified>
</cp:coreProperties>
</file>