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42"/>
  </p:notesMasterIdLst>
  <p:sldIdLst>
    <p:sldId id="256" r:id="rId2"/>
    <p:sldId id="257" r:id="rId3"/>
    <p:sldId id="258" r:id="rId4"/>
    <p:sldId id="259" r:id="rId5"/>
    <p:sldId id="319" r:id="rId6"/>
    <p:sldId id="297" r:id="rId7"/>
    <p:sldId id="298" r:id="rId8"/>
    <p:sldId id="303" r:id="rId9"/>
    <p:sldId id="317" r:id="rId10"/>
    <p:sldId id="306" r:id="rId11"/>
    <p:sldId id="307" r:id="rId12"/>
    <p:sldId id="305" r:id="rId13"/>
    <p:sldId id="300" r:id="rId14"/>
    <p:sldId id="301" r:id="rId15"/>
    <p:sldId id="309" r:id="rId16"/>
    <p:sldId id="313" r:id="rId17"/>
    <p:sldId id="311" r:id="rId18"/>
    <p:sldId id="314" r:id="rId19"/>
    <p:sldId id="312" r:id="rId20"/>
    <p:sldId id="315" r:id="rId21"/>
    <p:sldId id="316" r:id="rId22"/>
    <p:sldId id="318"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8"/>
          </a:solidFill>
        </a:fill>
      </a:tcStyle>
    </a:wholeTbl>
    <a:band2H>
      <a:tcTxStyle/>
      <a:tcStyle>
        <a:tcBdr/>
        <a:fill>
          <a:solidFill>
            <a:srgbClr val="E6EB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E"/>
          </a:solidFill>
        </a:fill>
      </a:tcStyle>
    </a:wholeTbl>
    <a:band2H>
      <a:tcTxStyle/>
      <a:tcStyle>
        <a:tcBdr/>
        <a:fill>
          <a:solidFill>
            <a:srgbClr val="E6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8CB"/>
          </a:solidFill>
        </a:fill>
      </a:tcStyle>
    </a:wholeTbl>
    <a:band2H>
      <a:tcTxStyle/>
      <a:tcStyle>
        <a:tcBdr/>
        <a:fill>
          <a:solidFill>
            <a:srgbClr val="FDEC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Light"/>
          <a:ea typeface="Calibri Light"/>
          <a:cs typeface="Calibr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39"/>
    <p:restoredTop sz="91345"/>
  </p:normalViewPr>
  <p:slideViewPr>
    <p:cSldViewPr snapToGrid="0">
      <p:cViewPr varScale="1">
        <p:scale>
          <a:sx n="136" d="100"/>
          <a:sy n="136" d="100"/>
        </p:scale>
        <p:origin x="4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1143000" y="685800"/>
            <a:ext cx="4572000" cy="3429000"/>
          </a:xfrm>
          <a:prstGeom prst="rect">
            <a:avLst/>
          </a:prstGeom>
        </p:spPr>
        <p:txBody>
          <a:bodyPr/>
          <a:lstStyle/>
          <a:p>
            <a:endParaRPr/>
          </a:p>
        </p:txBody>
      </p:sp>
      <p:sp>
        <p:nvSpPr>
          <p:cNvPr id="140" name="Shape 14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65759" latinLnBrk="0">
      <a:lnSpc>
        <a:spcPct val="85000"/>
      </a:lnSpc>
      <a:spcBef>
        <a:spcPts val="800"/>
      </a:spcBef>
      <a:defRPr sz="1200">
        <a:latin typeface="+mn-lt"/>
        <a:ea typeface="+mn-ea"/>
        <a:cs typeface="+mn-cs"/>
        <a:sym typeface="Calibri"/>
      </a:defRPr>
    </a:lvl1pPr>
    <a:lvl2pPr indent="228600" defTabSz="365759" latinLnBrk="0">
      <a:lnSpc>
        <a:spcPct val="85000"/>
      </a:lnSpc>
      <a:spcBef>
        <a:spcPts val="800"/>
      </a:spcBef>
      <a:defRPr sz="1200">
        <a:latin typeface="+mn-lt"/>
        <a:ea typeface="+mn-ea"/>
        <a:cs typeface="+mn-cs"/>
        <a:sym typeface="Calibri"/>
      </a:defRPr>
    </a:lvl2pPr>
    <a:lvl3pPr indent="457200" defTabSz="365759" latinLnBrk="0">
      <a:lnSpc>
        <a:spcPct val="85000"/>
      </a:lnSpc>
      <a:spcBef>
        <a:spcPts val="800"/>
      </a:spcBef>
      <a:defRPr sz="1200">
        <a:latin typeface="+mn-lt"/>
        <a:ea typeface="+mn-ea"/>
        <a:cs typeface="+mn-cs"/>
        <a:sym typeface="Calibri"/>
      </a:defRPr>
    </a:lvl3pPr>
    <a:lvl4pPr indent="685800" defTabSz="365759" latinLnBrk="0">
      <a:lnSpc>
        <a:spcPct val="85000"/>
      </a:lnSpc>
      <a:spcBef>
        <a:spcPts val="800"/>
      </a:spcBef>
      <a:defRPr sz="1200">
        <a:latin typeface="+mn-lt"/>
        <a:ea typeface="+mn-ea"/>
        <a:cs typeface="+mn-cs"/>
        <a:sym typeface="Calibri"/>
      </a:defRPr>
    </a:lvl4pPr>
    <a:lvl5pPr indent="914400" defTabSz="365759" latinLnBrk="0">
      <a:lnSpc>
        <a:spcPct val="85000"/>
      </a:lnSpc>
      <a:spcBef>
        <a:spcPts val="800"/>
      </a:spcBef>
      <a:defRPr sz="1200">
        <a:latin typeface="+mn-lt"/>
        <a:ea typeface="+mn-ea"/>
        <a:cs typeface="+mn-cs"/>
        <a:sym typeface="Calibri"/>
      </a:defRPr>
    </a:lvl5pPr>
    <a:lvl6pPr indent="1143000" defTabSz="365759" latinLnBrk="0">
      <a:lnSpc>
        <a:spcPct val="85000"/>
      </a:lnSpc>
      <a:spcBef>
        <a:spcPts val="800"/>
      </a:spcBef>
      <a:defRPr sz="1200">
        <a:latin typeface="+mn-lt"/>
        <a:ea typeface="+mn-ea"/>
        <a:cs typeface="+mn-cs"/>
        <a:sym typeface="Calibri"/>
      </a:defRPr>
    </a:lvl6pPr>
    <a:lvl7pPr indent="1371600" defTabSz="365759" latinLnBrk="0">
      <a:lnSpc>
        <a:spcPct val="85000"/>
      </a:lnSpc>
      <a:spcBef>
        <a:spcPts val="800"/>
      </a:spcBef>
      <a:defRPr sz="1200">
        <a:latin typeface="+mn-lt"/>
        <a:ea typeface="+mn-ea"/>
        <a:cs typeface="+mn-cs"/>
        <a:sym typeface="Calibri"/>
      </a:defRPr>
    </a:lvl7pPr>
    <a:lvl8pPr indent="1600200" defTabSz="365759" latinLnBrk="0">
      <a:lnSpc>
        <a:spcPct val="85000"/>
      </a:lnSpc>
      <a:spcBef>
        <a:spcPts val="800"/>
      </a:spcBef>
      <a:defRPr sz="1200">
        <a:latin typeface="+mn-lt"/>
        <a:ea typeface="+mn-ea"/>
        <a:cs typeface="+mn-cs"/>
        <a:sym typeface="Calibri"/>
      </a:defRPr>
    </a:lvl8pPr>
    <a:lvl9pPr indent="1828800" defTabSz="365759" latinLnBrk="0">
      <a:lnSpc>
        <a:spcPct val="85000"/>
      </a:lnSpc>
      <a:spcBef>
        <a:spcPts val="800"/>
      </a:spcBef>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Links are in paper and </a:t>
            </a:r>
            <a:r>
              <a:rPr lang="en-US" dirty="0" err="1"/>
              <a:t>powerpoint</a:t>
            </a:r>
            <a:endParaRPr lang="en-US" dirty="0"/>
          </a:p>
        </p:txBody>
      </p:sp>
    </p:spTree>
    <p:extLst>
      <p:ext uri="{BB962C8B-B14F-4D97-AF65-F5344CB8AC3E}">
        <p14:creationId xmlns:p14="http://schemas.microsoft.com/office/powerpoint/2010/main" val="2639753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xfrm>
            <a:off x="381000" y="685800"/>
            <a:ext cx="6096000" cy="3429000"/>
          </a:xfrm>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r>
              <a:t>macros are in the paper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Parameters could be to a macro. Could be datasets used. You decide.</a:t>
            </a:r>
          </a:p>
        </p:txBody>
      </p:sp>
    </p:spTree>
    <p:extLst>
      <p:ext uri="{BB962C8B-B14F-4D97-AF65-F5344CB8AC3E}">
        <p14:creationId xmlns:p14="http://schemas.microsoft.com/office/powerpoint/2010/main" val="3662150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Part 1 of 3</a:t>
            </a:r>
          </a:p>
        </p:txBody>
      </p:sp>
    </p:spTree>
    <p:extLst>
      <p:ext uri="{BB962C8B-B14F-4D97-AF65-F5344CB8AC3E}">
        <p14:creationId xmlns:p14="http://schemas.microsoft.com/office/powerpoint/2010/main" val="1542305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Part 1 of 3</a:t>
            </a:r>
          </a:p>
        </p:txBody>
      </p:sp>
    </p:spTree>
    <p:extLst>
      <p:ext uri="{BB962C8B-B14F-4D97-AF65-F5344CB8AC3E}">
        <p14:creationId xmlns:p14="http://schemas.microsoft.com/office/powerpoint/2010/main" val="1243922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Part 2 of 3</a:t>
            </a:r>
          </a:p>
        </p:txBody>
      </p:sp>
    </p:spTree>
    <p:extLst>
      <p:ext uri="{BB962C8B-B14F-4D97-AF65-F5344CB8AC3E}">
        <p14:creationId xmlns:p14="http://schemas.microsoft.com/office/powerpoint/2010/main" val="373495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Part 2 of 3</a:t>
            </a:r>
          </a:p>
        </p:txBody>
      </p:sp>
    </p:spTree>
    <p:extLst>
      <p:ext uri="{BB962C8B-B14F-4D97-AF65-F5344CB8AC3E}">
        <p14:creationId xmlns:p14="http://schemas.microsoft.com/office/powerpoint/2010/main" val="1809152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Part 3 of 3</a:t>
            </a:r>
          </a:p>
        </p:txBody>
      </p:sp>
    </p:spTree>
    <p:extLst>
      <p:ext uri="{BB962C8B-B14F-4D97-AF65-F5344CB8AC3E}">
        <p14:creationId xmlns:p14="http://schemas.microsoft.com/office/powerpoint/2010/main" val="290969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Part 3 of 3</a:t>
            </a:r>
          </a:p>
        </p:txBody>
      </p:sp>
    </p:spTree>
    <p:extLst>
      <p:ext uri="{BB962C8B-B14F-4D97-AF65-F5344CB8AC3E}">
        <p14:creationId xmlns:p14="http://schemas.microsoft.com/office/powerpoint/2010/main" val="1950306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xfrm>
            <a:off x="381000" y="685800"/>
            <a:ext cx="6096000" cy="3429000"/>
          </a:xfrm>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rPr dirty="0"/>
              <a:t>JOBSPLIT: DATASET INPUT - tells us what tables were read in by the step</a:t>
            </a:r>
          </a:p>
          <a:p>
            <a:r>
              <a:rPr dirty="0"/>
              <a:t>JOBSPLIT: DATASET OUTPUT - tells us what tables were written out by the step</a:t>
            </a:r>
          </a:p>
          <a:p>
            <a:r>
              <a:rPr dirty="0"/>
              <a:t>JOBSPLIT: ELAPSED - tells us the elapsed time taken for the step, in milli-seconds</a:t>
            </a:r>
          </a:p>
          <a:p>
            <a:r>
              <a:rPr dirty="0"/>
              <a:t>JOBSPLIT: PROCNAME - tells us the type of step, e.g. DATASTEP, FREQ, SORT,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CF966B7-570F-4BEB-B8FC-F2C67BAC5B4C}"/>
              </a:ext>
            </a:extLst>
          </p:cNvPr>
          <p:cNvSpPr>
            <a:spLocks noGrp="1"/>
          </p:cNvSpPr>
          <p:nvPr>
            <p:ph type="body" sz="quarter" idx="13" hasCustomPrompt="1"/>
          </p:nvPr>
        </p:nvSpPr>
        <p:spPr>
          <a:xfrm>
            <a:off x="171450" y="1511498"/>
            <a:ext cx="8801100" cy="1085850"/>
          </a:xfrm>
        </p:spPr>
        <p:txBody>
          <a:bodyPr/>
          <a:lstStyle>
            <a:lvl1pPr marL="82153" indent="0">
              <a:buNone/>
              <a:defRPr b="0"/>
            </a:lvl1pPr>
          </a:lstStyle>
          <a:p>
            <a:pPr lvl="0"/>
            <a:r>
              <a:rPr lang="en-US" dirty="0"/>
              <a:t>Author 1 Name: Author 1 Biography</a:t>
            </a:r>
          </a:p>
        </p:txBody>
      </p:sp>
      <p:sp>
        <p:nvSpPr>
          <p:cNvPr id="10" name="Text Placeholder 9">
            <a:extLst>
              <a:ext uri="{FF2B5EF4-FFF2-40B4-BE49-F238E27FC236}">
                <a16:creationId xmlns:a16="http://schemas.microsoft.com/office/drawing/2014/main" id="{6556E759-A785-4CA1-AB64-B7F7F5B99BCF}"/>
              </a:ext>
            </a:extLst>
          </p:cNvPr>
          <p:cNvSpPr>
            <a:spLocks noGrp="1"/>
          </p:cNvSpPr>
          <p:nvPr>
            <p:ph type="body" sz="quarter" idx="14" hasCustomPrompt="1"/>
          </p:nvPr>
        </p:nvSpPr>
        <p:spPr>
          <a:xfrm>
            <a:off x="171450" y="3022995"/>
            <a:ext cx="8801100" cy="1085850"/>
          </a:xfrm>
        </p:spPr>
        <p:txBody>
          <a:bodyPr/>
          <a:lstStyle>
            <a:lvl1pPr marL="82153" indent="0">
              <a:buNone/>
              <a:defRPr/>
            </a:lvl1pPr>
          </a:lstStyle>
          <a:p>
            <a:pPr lvl="0"/>
            <a:r>
              <a:rPr lang="en-US" dirty="0"/>
              <a:t>Author 2 Name: Author 2 Biography</a:t>
            </a:r>
          </a:p>
        </p:txBody>
      </p:sp>
      <p:sp>
        <p:nvSpPr>
          <p:cNvPr id="11" name="Date Placeholder 10">
            <a:extLst>
              <a:ext uri="{FF2B5EF4-FFF2-40B4-BE49-F238E27FC236}">
                <a16:creationId xmlns:a16="http://schemas.microsoft.com/office/drawing/2014/main" id="{A54A65E2-FB4B-42EB-9349-589AE14A3E7A}"/>
              </a:ext>
            </a:extLst>
          </p:cNvPr>
          <p:cNvSpPr>
            <a:spLocks noGrp="1"/>
          </p:cNvSpPr>
          <p:nvPr>
            <p:ph type="dt" sz="half" idx="15"/>
          </p:nvPr>
        </p:nvSpPr>
        <p:spPr/>
        <p:txBody>
          <a:bodyPr/>
          <a:lstStyle/>
          <a:p>
            <a:pPr>
              <a:defRPr/>
            </a:pPr>
            <a:fld id="{C4BE6F43-98E8-4D63-B55D-DCF1C901179C}" type="datetime1">
              <a:rPr lang="en-US" altLang="en-US" smtClean="0"/>
              <a:t>10/26/23</a:t>
            </a:fld>
            <a:endParaRPr lang="en-US" altLang="en-US"/>
          </a:p>
        </p:txBody>
      </p:sp>
      <p:sp>
        <p:nvSpPr>
          <p:cNvPr id="12" name="Footer Placeholder 11">
            <a:extLst>
              <a:ext uri="{FF2B5EF4-FFF2-40B4-BE49-F238E27FC236}">
                <a16:creationId xmlns:a16="http://schemas.microsoft.com/office/drawing/2014/main" id="{AB295823-0575-43C8-AEFB-7D7DDD7F32F2}"/>
              </a:ext>
            </a:extLst>
          </p:cNvPr>
          <p:cNvSpPr>
            <a:spLocks noGrp="1"/>
          </p:cNvSpPr>
          <p:nvPr>
            <p:ph type="ftr" sz="quarter" idx="16"/>
          </p:nvPr>
        </p:nvSpPr>
        <p:spPr/>
        <p:txBody>
          <a:bodyPr/>
          <a:lstStyle/>
          <a:p>
            <a:pPr>
              <a:defRPr/>
            </a:pPr>
            <a:r>
              <a:rPr lang="en-US" dirty="0"/>
              <a:t>Paper Number XX-###</a:t>
            </a:r>
          </a:p>
        </p:txBody>
      </p:sp>
      <p:sp>
        <p:nvSpPr>
          <p:cNvPr id="13" name="Slide Number Placeholder 12">
            <a:extLst>
              <a:ext uri="{FF2B5EF4-FFF2-40B4-BE49-F238E27FC236}">
                <a16:creationId xmlns:a16="http://schemas.microsoft.com/office/drawing/2014/main" id="{CBC361B0-2C1B-468A-9569-6D7447D849B4}"/>
              </a:ext>
            </a:extLst>
          </p:cNvPr>
          <p:cNvSpPr>
            <a:spLocks noGrp="1"/>
          </p:cNvSpPr>
          <p:nvPr>
            <p:ph type="sldNum" sz="quarter" idx="17"/>
          </p:nvPr>
        </p:nvSpPr>
        <p:spPr/>
        <p:txBody>
          <a:bodyPr/>
          <a:lstStyle/>
          <a:p>
            <a:fld id="{86CB4B4D-7CA3-9044-876B-883B54F8677D}" type="slidenum">
              <a:rPr lang="en-GB" smtClean="0"/>
              <a:t>‹#›</a:t>
            </a:fld>
            <a:endParaRPr lang="en-GB"/>
          </a:p>
        </p:txBody>
      </p:sp>
      <p:cxnSp>
        <p:nvCxnSpPr>
          <p:cNvPr id="14" name="Straight Connector 13">
            <a:extLst>
              <a:ext uri="{FF2B5EF4-FFF2-40B4-BE49-F238E27FC236}">
                <a16:creationId xmlns:a16="http://schemas.microsoft.com/office/drawing/2014/main" id="{8176C6FB-C1C7-431D-90A9-992A46517D15}"/>
              </a:ext>
            </a:extLst>
          </p:cNvPr>
          <p:cNvCxnSpPr/>
          <p:nvPr/>
        </p:nvCxnSpPr>
        <p:spPr>
          <a:xfrm>
            <a:off x="0" y="1257300"/>
            <a:ext cx="9086850" cy="0"/>
          </a:xfrm>
          <a:prstGeom prst="line">
            <a:avLst/>
          </a:prstGeom>
          <a:ln w="12700">
            <a:solidFill>
              <a:srgbClr val="ED1C24"/>
            </a:solidFill>
          </a:ln>
        </p:spPr>
        <p:style>
          <a:lnRef idx="1">
            <a:schemeClr val="accent1"/>
          </a:lnRef>
          <a:fillRef idx="0">
            <a:schemeClr val="accent1"/>
          </a:fillRef>
          <a:effectRef idx="0">
            <a:schemeClr val="accent1"/>
          </a:effectRef>
          <a:fontRef idx="minor">
            <a:schemeClr val="tx1"/>
          </a:fontRef>
        </p:style>
      </p:cxnSp>
      <p:sp>
        <p:nvSpPr>
          <p:cNvPr id="15" name="Title Placeholder 8">
            <a:extLst>
              <a:ext uri="{FF2B5EF4-FFF2-40B4-BE49-F238E27FC236}">
                <a16:creationId xmlns:a16="http://schemas.microsoft.com/office/drawing/2014/main" id="{7B607278-B528-42DA-8C3C-AA88A04D910D}"/>
              </a:ext>
            </a:extLst>
          </p:cNvPr>
          <p:cNvSpPr>
            <a:spLocks noGrp="1"/>
          </p:cNvSpPr>
          <p:nvPr>
            <p:ph type="title"/>
          </p:nvPr>
        </p:nvSpPr>
        <p:spPr>
          <a:xfrm>
            <a:off x="1543050" y="285750"/>
            <a:ext cx="7429500" cy="857250"/>
          </a:xfrm>
          <a:prstGeom prst="rect">
            <a:avLst/>
          </a:prstGeom>
        </p:spPr>
        <p:txBody>
          <a:bodyPr vert="horz" anchor="ctr">
            <a:normAutofit/>
            <a:scene3d>
              <a:camera prst="orthographicFront"/>
              <a:lightRig rig="soft" dir="t"/>
            </a:scene3d>
            <a:sp3d prstMaterial="softEdge">
              <a:bevelT w="25400" h="25400"/>
            </a:sp3d>
          </a:bodyPr>
          <a:lstStyle/>
          <a:p>
            <a:r>
              <a:rPr lang="en-GB"/>
              <a:t>Click to edit Master title style</a:t>
            </a:r>
            <a:endParaRPr lang="en-US" dirty="0"/>
          </a:p>
        </p:txBody>
      </p:sp>
    </p:spTree>
    <p:extLst>
      <p:ext uri="{BB962C8B-B14F-4D97-AF65-F5344CB8AC3E}">
        <p14:creationId xmlns:p14="http://schemas.microsoft.com/office/powerpoint/2010/main" val="83085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act Information">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429AAF47-D912-4DD2-AA43-93D0BB19EC22}" type="datetime1">
              <a:rPr lang="en-US" altLang="en-US" smtClean="0"/>
              <a:t>10/26/23</a:t>
            </a:fld>
            <a:endParaRPr lang="en-US" altLang="en-US"/>
          </a:p>
        </p:txBody>
      </p:sp>
      <p:sp>
        <p:nvSpPr>
          <p:cNvPr id="3" name="Footer Placeholder 21"/>
          <p:cNvSpPr>
            <a:spLocks noGrp="1"/>
          </p:cNvSpPr>
          <p:nvPr>
            <p:ph type="ftr" sz="quarter" idx="11"/>
          </p:nvPr>
        </p:nvSpPr>
        <p:spPr/>
        <p:txBody>
          <a:bodyPr/>
          <a:lstStyle>
            <a:lvl1pPr>
              <a:defRPr/>
            </a:lvl1pPr>
          </a:lstStyle>
          <a:p>
            <a:pPr>
              <a:defRPr/>
            </a:pPr>
            <a:r>
              <a:rPr lang="en-US" dirty="0"/>
              <a:t>Paper Number XX-###</a:t>
            </a:r>
          </a:p>
        </p:txBody>
      </p:sp>
      <p:sp>
        <p:nvSpPr>
          <p:cNvPr id="4" name="Slide Number Placeholder 17"/>
          <p:cNvSpPr>
            <a:spLocks noGrp="1"/>
          </p:cNvSpPr>
          <p:nvPr>
            <p:ph type="sldNum" sz="quarter" idx="12"/>
          </p:nvPr>
        </p:nvSpPr>
        <p:spPr/>
        <p:txBody>
          <a:bodyPr/>
          <a:lstStyle>
            <a:lvl1pPr>
              <a:defRPr/>
            </a:lvl1pPr>
          </a:lstStyle>
          <a:p>
            <a:fld id="{86CB4B4D-7CA3-9044-876B-883B54F8677D}" type="slidenum">
              <a:rPr lang="en-GB" smtClean="0"/>
              <a:t>‹#›</a:t>
            </a:fld>
            <a:endParaRPr lang="en-GB"/>
          </a:p>
        </p:txBody>
      </p:sp>
      <p:sp>
        <p:nvSpPr>
          <p:cNvPr id="5" name="TextBox 4">
            <a:extLst>
              <a:ext uri="{FF2B5EF4-FFF2-40B4-BE49-F238E27FC236}">
                <a16:creationId xmlns:a16="http://schemas.microsoft.com/office/drawing/2014/main" id="{00E9EDEF-48D1-4F03-B73F-AC5EE8B20BC1}"/>
              </a:ext>
            </a:extLst>
          </p:cNvPr>
          <p:cNvSpPr txBox="1"/>
          <p:nvPr/>
        </p:nvSpPr>
        <p:spPr>
          <a:xfrm>
            <a:off x="971550" y="1428750"/>
            <a:ext cx="2343150" cy="2416046"/>
          </a:xfrm>
          <a:prstGeom prst="rect">
            <a:avLst/>
          </a:prstGeom>
          <a:noFill/>
        </p:spPr>
        <p:txBody>
          <a:bodyPr wrap="square" rtlCol="0">
            <a:spAutoFit/>
          </a:bodyPr>
          <a:lstStyle/>
          <a:p>
            <a:pPr>
              <a:spcBef>
                <a:spcPts val="450"/>
              </a:spcBef>
            </a:pPr>
            <a:r>
              <a:rPr lang="en-US" sz="1800" dirty="0"/>
              <a:t>Name:</a:t>
            </a:r>
          </a:p>
          <a:p>
            <a:pPr>
              <a:spcBef>
                <a:spcPts val="450"/>
              </a:spcBef>
            </a:pPr>
            <a:r>
              <a:rPr lang="en-US" sz="1800" dirty="0"/>
              <a:t>Affiliation:</a:t>
            </a:r>
          </a:p>
          <a:p>
            <a:pPr>
              <a:spcBef>
                <a:spcPts val="450"/>
              </a:spcBef>
            </a:pPr>
            <a:r>
              <a:rPr lang="en-US" sz="1800" dirty="0"/>
              <a:t>Contact Number:</a:t>
            </a:r>
          </a:p>
          <a:p>
            <a:pPr>
              <a:spcBef>
                <a:spcPts val="450"/>
              </a:spcBef>
            </a:pPr>
            <a:r>
              <a:rPr lang="en-US" sz="1800" dirty="0"/>
              <a:t>E-mail:</a:t>
            </a:r>
          </a:p>
          <a:p>
            <a:pPr>
              <a:spcBef>
                <a:spcPts val="450"/>
              </a:spcBef>
            </a:pPr>
            <a:r>
              <a:rPr lang="en-US" sz="1800" dirty="0"/>
              <a:t>Website:</a:t>
            </a:r>
          </a:p>
          <a:p>
            <a:pPr>
              <a:spcBef>
                <a:spcPts val="450"/>
              </a:spcBef>
            </a:pPr>
            <a:r>
              <a:rPr lang="en-US" sz="1800" dirty="0"/>
              <a:t>Twitter:</a:t>
            </a:r>
          </a:p>
          <a:p>
            <a:pPr>
              <a:spcBef>
                <a:spcPts val="450"/>
              </a:spcBef>
            </a:pPr>
            <a:r>
              <a:rPr lang="en-US" sz="1800" dirty="0"/>
              <a:t>LinkedIn:</a:t>
            </a:r>
            <a:endParaRPr lang="en-US" sz="1350" dirty="0"/>
          </a:p>
        </p:txBody>
      </p:sp>
      <p:sp>
        <p:nvSpPr>
          <p:cNvPr id="8" name="Content Placeholder 2">
            <a:extLst>
              <a:ext uri="{FF2B5EF4-FFF2-40B4-BE49-F238E27FC236}">
                <a16:creationId xmlns:a16="http://schemas.microsoft.com/office/drawing/2014/main" id="{F1D9DFF1-AAAA-4F86-9B5E-4528EB2310FF}"/>
              </a:ext>
            </a:extLst>
          </p:cNvPr>
          <p:cNvSpPr>
            <a:spLocks noGrp="1"/>
          </p:cNvSpPr>
          <p:nvPr>
            <p:ph sz="quarter" idx="13"/>
          </p:nvPr>
        </p:nvSpPr>
        <p:spPr>
          <a:xfrm>
            <a:off x="3314700" y="1428750"/>
            <a:ext cx="5143500" cy="2354491"/>
          </a:xfrm>
        </p:spPr>
        <p:txBody>
          <a:bodyPr/>
          <a:lstStyle>
            <a:lvl1pPr>
              <a:spcBef>
                <a:spcPts val="450"/>
              </a:spcBef>
              <a:buNone/>
              <a:defRPr sz="1800">
                <a:solidFill>
                  <a:srgbClr val="ED1C24"/>
                </a:solidFill>
              </a:defRPr>
            </a:lvl1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386526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429AAF47-D912-4DD2-AA43-93D0BB19EC22}" type="datetime1">
              <a:rPr lang="en-US" altLang="en-US" smtClean="0"/>
              <a:t>10/26/23</a:t>
            </a:fld>
            <a:endParaRPr lang="en-US" altLang="en-US"/>
          </a:p>
        </p:txBody>
      </p:sp>
      <p:sp>
        <p:nvSpPr>
          <p:cNvPr id="3" name="Footer Placeholder 21"/>
          <p:cNvSpPr>
            <a:spLocks noGrp="1"/>
          </p:cNvSpPr>
          <p:nvPr>
            <p:ph type="ftr" sz="quarter" idx="11"/>
          </p:nvPr>
        </p:nvSpPr>
        <p:spPr/>
        <p:txBody>
          <a:bodyPr/>
          <a:lstStyle>
            <a:lvl1pPr>
              <a:defRPr/>
            </a:lvl1pPr>
          </a:lstStyle>
          <a:p>
            <a:pPr>
              <a:defRPr/>
            </a:pPr>
            <a:r>
              <a:rPr lang="en-US" dirty="0"/>
              <a:t>Paper Number XX-###</a:t>
            </a:r>
          </a:p>
        </p:txBody>
      </p:sp>
      <p:sp>
        <p:nvSpPr>
          <p:cNvPr id="4" name="Slide Number Placeholder 17"/>
          <p:cNvSpPr>
            <a:spLocks noGrp="1"/>
          </p:cNvSpPr>
          <p:nvPr>
            <p:ph type="sldNum" sz="quarter" idx="12"/>
          </p:nvPr>
        </p:nvSpPr>
        <p:spPr/>
        <p:txBody>
          <a:bodyPr/>
          <a:lstStyle>
            <a:lvl1pPr>
              <a:defRPr/>
            </a:lvl1pPr>
          </a:lstStyle>
          <a:p>
            <a:fld id="{86CB4B4D-7CA3-9044-876B-883B54F8677D}" type="slidenum">
              <a:rPr lang="en-GB" smtClean="0"/>
              <a:t>‹#›</a:t>
            </a:fld>
            <a:endParaRPr lang="en-GB"/>
          </a:p>
        </p:txBody>
      </p:sp>
    </p:spTree>
    <p:extLst>
      <p:ext uri="{BB962C8B-B14F-4D97-AF65-F5344CB8AC3E}">
        <p14:creationId xmlns:p14="http://schemas.microsoft.com/office/powerpoint/2010/main" val="1157437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4444074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ntent">
    <p:bg>
      <p:bgPr>
        <a:solidFill>
          <a:srgbClr val="FFFFFF"/>
        </a:solidFill>
        <a:effectLst/>
      </p:bgPr>
    </p:bg>
    <p:spTree>
      <p:nvGrpSpPr>
        <p:cNvPr id="1" name=""/>
        <p:cNvGrpSpPr/>
        <p:nvPr/>
      </p:nvGrpSpPr>
      <p:grpSpPr>
        <a:xfrm>
          <a:off x="0" y="0"/>
          <a:ext cx="0" cy="0"/>
          <a:chOff x="0" y="0"/>
          <a:chExt cx="0" cy="0"/>
        </a:xfrm>
      </p:grpSpPr>
      <p:sp>
        <p:nvSpPr>
          <p:cNvPr id="31" name="Shape 31"/>
          <p:cNvSpPr>
            <a:spLocks noGrp="1"/>
          </p:cNvSpPr>
          <p:nvPr>
            <p:ph type="title"/>
          </p:nvPr>
        </p:nvSpPr>
        <p:spPr>
          <a:xfrm>
            <a:off x="1517301" y="192023"/>
            <a:ext cx="7000335" cy="457201"/>
          </a:xfrm>
          <a:prstGeom prst="rect">
            <a:avLst/>
          </a:prstGeom>
        </p:spPr>
        <p:txBody>
          <a:bodyPr>
            <a:normAutofit/>
          </a:bodyPr>
          <a:lstStyle/>
          <a:p>
            <a:r>
              <a:rPr dirty="0"/>
              <a:t>Title Text</a:t>
            </a:r>
          </a:p>
        </p:txBody>
      </p:sp>
      <p:sp>
        <p:nvSpPr>
          <p:cNvPr id="32" name="Shape 32"/>
          <p:cNvSpPr>
            <a:spLocks noGrp="1"/>
          </p:cNvSpPr>
          <p:nvPr>
            <p:ph type="body" sz="quarter" idx="1"/>
          </p:nvPr>
        </p:nvSpPr>
        <p:spPr>
          <a:xfrm>
            <a:off x="626363" y="640080"/>
            <a:ext cx="8020750" cy="3972113"/>
          </a:xfrm>
          <a:prstGeom prst="rect">
            <a:avLst/>
          </a:prstGeom>
        </p:spPr>
        <p:txBody>
          <a:bodyPr anchor="ctr"/>
          <a:lstStyle>
            <a:lvl1pPr marL="0" indent="0" algn="l">
              <a:lnSpc>
                <a:spcPct val="100000"/>
              </a:lnSpc>
              <a:spcBef>
                <a:spcPts val="0"/>
              </a:spcBef>
              <a:buClrTx/>
              <a:buSzTx/>
              <a:buFontTx/>
              <a:buNone/>
              <a:defRPr sz="2200">
                <a:solidFill>
                  <a:srgbClr val="C6234C"/>
                </a:solidFill>
                <a:latin typeface="+mn-lt"/>
                <a:ea typeface="+mn-ea"/>
                <a:cs typeface="+mn-cs"/>
                <a:sym typeface="Calibri"/>
              </a:defRPr>
            </a:lvl1pPr>
            <a:lvl2pPr marL="406399" indent="-223519" algn="l">
              <a:lnSpc>
                <a:spcPct val="100000"/>
              </a:lnSpc>
              <a:spcBef>
                <a:spcPts val="0"/>
              </a:spcBef>
              <a:buClrTx/>
              <a:buFontTx/>
              <a:defRPr sz="2200">
                <a:solidFill>
                  <a:srgbClr val="C6234C"/>
                </a:solidFill>
                <a:latin typeface="+mn-lt"/>
                <a:ea typeface="+mn-ea"/>
                <a:cs typeface="+mn-cs"/>
                <a:sym typeface="Calibri"/>
              </a:defRPr>
            </a:lvl2pPr>
            <a:lvl3pPr marL="653142" indent="-287382" algn="l">
              <a:lnSpc>
                <a:spcPct val="100000"/>
              </a:lnSpc>
              <a:spcBef>
                <a:spcPts val="0"/>
              </a:spcBef>
              <a:buClrTx/>
              <a:buFontTx/>
              <a:defRPr sz="2200">
                <a:solidFill>
                  <a:srgbClr val="C6234C"/>
                </a:solidFill>
                <a:latin typeface="+mn-lt"/>
                <a:ea typeface="+mn-ea"/>
                <a:cs typeface="+mn-cs"/>
                <a:sym typeface="Calibri"/>
              </a:defRPr>
            </a:lvl3pPr>
            <a:lvl4pPr marL="883919" indent="-335280" algn="l">
              <a:lnSpc>
                <a:spcPct val="100000"/>
              </a:lnSpc>
              <a:spcBef>
                <a:spcPts val="0"/>
              </a:spcBef>
              <a:buClrTx/>
              <a:buFontTx/>
              <a:defRPr sz="2200">
                <a:solidFill>
                  <a:srgbClr val="C6234C"/>
                </a:solidFill>
                <a:latin typeface="+mn-lt"/>
                <a:ea typeface="+mn-ea"/>
                <a:cs typeface="+mn-cs"/>
                <a:sym typeface="Calibri"/>
              </a:defRPr>
            </a:lvl4pPr>
            <a:lvl5pPr marL="1133855" indent="-402336" algn="l">
              <a:lnSpc>
                <a:spcPct val="100000"/>
              </a:lnSpc>
              <a:spcBef>
                <a:spcPts val="0"/>
              </a:spcBef>
              <a:buClrTx/>
              <a:buFontTx/>
              <a:defRPr sz="2200">
                <a:solidFill>
                  <a:srgbClr val="C6234C"/>
                </a:solidFill>
                <a:latin typeface="+mn-lt"/>
                <a:ea typeface="+mn-ea"/>
                <a:cs typeface="+mn-cs"/>
                <a:sym typeface="Calibri"/>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4354903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Standard 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701800" y="369098"/>
            <a:ext cx="4876800" cy="754856"/>
          </a:xfrm>
          <a:prstGeom prst="rect">
            <a:avLst/>
          </a:prstGeom>
        </p:spPr>
        <p:txBody>
          <a:bodyPr vert="horz" lIns="91440" tIns="45720" rIns="91440" bIns="45720" rtlCol="0" anchor="t">
            <a:normAutofit/>
          </a:bodyPr>
          <a:lstStyle>
            <a:lvl1pPr>
              <a:defRPr sz="2100" b="0">
                <a:solidFill>
                  <a:srgbClr val="91C352"/>
                </a:solidFill>
                <a:latin typeface="Exo 2" panose="00000500000000000000" pitchFamily="50" charset="0"/>
              </a:defRPr>
            </a:lvl1pPr>
          </a:lstStyle>
          <a:p>
            <a:r>
              <a:rPr lang="en-US" dirty="0"/>
              <a:t>Click to edit Master title style</a:t>
            </a:r>
            <a:br>
              <a:rPr lang="en-US" dirty="0"/>
            </a:br>
            <a:endParaRPr lang="en-GB" dirty="0"/>
          </a:p>
        </p:txBody>
      </p:sp>
      <p:sp>
        <p:nvSpPr>
          <p:cNvPr id="3" name="Slide Number Placeholder 5">
            <a:extLst>
              <a:ext uri="{FF2B5EF4-FFF2-40B4-BE49-F238E27FC236}">
                <a16:creationId xmlns:a16="http://schemas.microsoft.com/office/drawing/2014/main" id="{B8EEC24B-9EF4-4907-9FC1-360329650038}"/>
              </a:ext>
            </a:extLst>
          </p:cNvPr>
          <p:cNvSpPr>
            <a:spLocks noGrp="1"/>
          </p:cNvSpPr>
          <p:nvPr>
            <p:ph type="sldNum" sz="quarter" idx="4"/>
          </p:nvPr>
        </p:nvSpPr>
        <p:spPr>
          <a:xfrm>
            <a:off x="6972300" y="4869657"/>
            <a:ext cx="2057400" cy="273844"/>
          </a:xfrm>
          <a:prstGeom prst="rect">
            <a:avLst/>
          </a:prstGeom>
        </p:spPr>
        <p:txBody>
          <a:bodyPr vert="horz" lIns="91440" tIns="45720" rIns="91440" bIns="45720" rtlCol="0" anchor="ctr"/>
          <a:lstStyle>
            <a:lvl1pPr algn="r">
              <a:defRPr sz="750">
                <a:solidFill>
                  <a:schemeClr val="bg1">
                    <a:lumMod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681393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 columns">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323528" y="83704"/>
            <a:ext cx="6696075" cy="500063"/>
          </a:xfrm>
          <a:prstGeom prst="rect">
            <a:avLst/>
          </a:prstGeom>
        </p:spPr>
        <p:txBody>
          <a:bodyPr anchor="t">
            <a:normAutofit/>
          </a:bodyPr>
          <a:lstStyle>
            <a:lvl1pPr marL="0" indent="0">
              <a:buNone/>
              <a:defRPr sz="2100" b="1">
                <a:solidFill>
                  <a:srgbClr val="003A69"/>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10" name="Rechthoek 7"/>
          <p:cNvSpPr/>
          <p:nvPr/>
        </p:nvSpPr>
        <p:spPr>
          <a:xfrm>
            <a:off x="0" y="5056026"/>
            <a:ext cx="9144000" cy="108012"/>
          </a:xfrm>
          <a:prstGeom prst="rect">
            <a:avLst/>
          </a:prstGeom>
          <a:gradFill>
            <a:gsLst>
              <a:gs pos="0">
                <a:srgbClr val="0A713D"/>
              </a:gs>
              <a:gs pos="100000">
                <a:srgbClr val="90C55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nl-BE" sz="1350">
              <a:solidFill>
                <a:prstClr val="white"/>
              </a:solidFill>
            </a:endParaRPr>
          </a:p>
        </p:txBody>
      </p:sp>
      <p:sp>
        <p:nvSpPr>
          <p:cNvPr id="7" name="Content Placeholder 2">
            <a:extLst>
              <a:ext uri="{FF2B5EF4-FFF2-40B4-BE49-F238E27FC236}">
                <a16:creationId xmlns:a16="http://schemas.microsoft.com/office/drawing/2014/main" id="{EBE5FD79-43E0-6540-ADB7-2F06E9DDD204}"/>
              </a:ext>
            </a:extLst>
          </p:cNvPr>
          <p:cNvSpPr>
            <a:spLocks noGrp="1"/>
          </p:cNvSpPr>
          <p:nvPr>
            <p:ph idx="1"/>
          </p:nvPr>
        </p:nvSpPr>
        <p:spPr>
          <a:xfrm>
            <a:off x="323529" y="999067"/>
            <a:ext cx="4113005" cy="3572933"/>
          </a:xfrm>
          <a:prstGeom prst="rect">
            <a:avLst/>
          </a:prstGeom>
        </p:spPr>
        <p:txBody>
          <a:bodyPr>
            <a:normAutofit/>
          </a:bodyPr>
          <a:lstStyle>
            <a:lvl1pPr marL="257175" indent="-257175">
              <a:buFont typeface="Arial" panose="020B0604020202020204" pitchFamily="34" charset="0"/>
              <a:buChar char="•"/>
              <a:defRPr sz="1800">
                <a:solidFill>
                  <a:schemeClr val="tx1"/>
                </a:solidFill>
              </a:defRPr>
            </a:lvl1pPr>
            <a:lvl2pPr>
              <a:defRPr sz="1500"/>
            </a:lvl2pPr>
            <a:lvl3pPr>
              <a:defRPr sz="1350"/>
            </a:lvl3pPr>
            <a:lvl4pPr>
              <a:defRPr sz="120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B40B4267-397B-BC4E-90C3-6143A1C8CD70}"/>
              </a:ext>
            </a:extLst>
          </p:cNvPr>
          <p:cNvSpPr>
            <a:spLocks noGrp="1"/>
          </p:cNvSpPr>
          <p:nvPr>
            <p:ph idx="15"/>
          </p:nvPr>
        </p:nvSpPr>
        <p:spPr>
          <a:xfrm>
            <a:off x="4707466" y="999067"/>
            <a:ext cx="4004736" cy="3572933"/>
          </a:xfrm>
          <a:prstGeom prst="rect">
            <a:avLst/>
          </a:prstGeom>
        </p:spPr>
        <p:txBody>
          <a:bodyPr>
            <a:normAutofit/>
          </a:bodyPr>
          <a:lstStyle>
            <a:lvl1pPr marL="257175" indent="-257175">
              <a:buFont typeface="Arial" panose="020B0604020202020204" pitchFamily="34" charset="0"/>
              <a:buChar char="•"/>
              <a:defRPr sz="1800">
                <a:solidFill>
                  <a:schemeClr val="tx1"/>
                </a:solidFill>
              </a:defRPr>
            </a:lvl1pPr>
            <a:lvl2pPr>
              <a:defRPr sz="1500"/>
            </a:lvl2pPr>
            <a:lvl3pPr>
              <a:defRPr sz="1350"/>
            </a:lvl3pPr>
            <a:lvl4pPr>
              <a:defRPr sz="120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935D8108-7D87-F743-9CAC-A803299FF34D}"/>
              </a:ext>
            </a:extLst>
          </p:cNvPr>
          <p:cNvSpPr>
            <a:spLocks noGrp="1"/>
          </p:cNvSpPr>
          <p:nvPr>
            <p:ph type="sldNum" sz="quarter" idx="4"/>
          </p:nvPr>
        </p:nvSpPr>
        <p:spPr>
          <a:xfrm>
            <a:off x="8153229" y="4842935"/>
            <a:ext cx="558974" cy="204930"/>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pPr/>
              <a:t>‹#›</a:t>
            </a:fld>
            <a:endParaRPr lang="en-US" dirty="0"/>
          </a:p>
        </p:txBody>
      </p:sp>
      <p:sp>
        <p:nvSpPr>
          <p:cNvPr id="13" name="Date Placeholder 3">
            <a:extLst>
              <a:ext uri="{FF2B5EF4-FFF2-40B4-BE49-F238E27FC236}">
                <a16:creationId xmlns:a16="http://schemas.microsoft.com/office/drawing/2014/main" id="{F8A0AD7B-4CBF-CD4C-95BC-456F32A79929}"/>
              </a:ext>
            </a:extLst>
          </p:cNvPr>
          <p:cNvSpPr>
            <a:spLocks noGrp="1"/>
          </p:cNvSpPr>
          <p:nvPr>
            <p:ph type="dt" sz="half" idx="14"/>
          </p:nvPr>
        </p:nvSpPr>
        <p:spPr>
          <a:xfrm>
            <a:off x="323529" y="4842935"/>
            <a:ext cx="558974" cy="204930"/>
          </a:xfrm>
          <a:prstGeom prst="rect">
            <a:avLst/>
          </a:prstGeom>
        </p:spPr>
        <p:txBody>
          <a:bodyPr anchor="ctr"/>
          <a:lstStyle>
            <a:lvl1pPr>
              <a:defRPr lang="en-NZ" sz="900" kern="1200" dirty="0">
                <a:solidFill>
                  <a:prstClr val="black">
                    <a:tint val="75000"/>
                  </a:prst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132988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tandard 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549399" y="369098"/>
            <a:ext cx="7016977" cy="754856"/>
          </a:xfrm>
          <a:prstGeom prst="rect">
            <a:avLst/>
          </a:prstGeom>
        </p:spPr>
        <p:txBody>
          <a:bodyPr vert="horz" lIns="91440" tIns="45720" rIns="91440" bIns="45720" rtlCol="0" anchor="t">
            <a:normAutofit/>
          </a:bodyPr>
          <a:lstStyle>
            <a:lvl1pPr>
              <a:defRPr sz="2100" b="0">
                <a:solidFill>
                  <a:srgbClr val="91C352"/>
                </a:solidFill>
                <a:latin typeface="Exo 2" panose="00000500000000000000" pitchFamily="50" charset="0"/>
              </a:defRPr>
            </a:lvl1pPr>
          </a:lstStyle>
          <a:p>
            <a:r>
              <a:rPr lang="en-US" dirty="0"/>
              <a:t>Click to edit Master title style</a:t>
            </a:r>
            <a:br>
              <a:rPr lang="en-US" dirty="0"/>
            </a:br>
            <a:endParaRPr lang="en-GB" dirty="0"/>
          </a:p>
        </p:txBody>
      </p:sp>
      <p:sp>
        <p:nvSpPr>
          <p:cNvPr id="5" name="Content Placeholder 19"/>
          <p:cNvSpPr>
            <a:spLocks noGrp="1"/>
          </p:cNvSpPr>
          <p:nvPr>
            <p:ph sz="quarter" idx="14" hasCustomPrompt="1"/>
          </p:nvPr>
        </p:nvSpPr>
        <p:spPr>
          <a:xfrm>
            <a:off x="762005" y="1458122"/>
            <a:ext cx="7804372" cy="3263504"/>
          </a:xfrm>
          <a:prstGeom prst="rect">
            <a:avLst/>
          </a:prstGeom>
        </p:spPr>
        <p:txBody>
          <a:bodyPr/>
          <a:lstStyle>
            <a:lvl1pPr marL="0" indent="0">
              <a:buFontTx/>
              <a:buNone/>
              <a:defRPr sz="1200" baseline="0">
                <a:solidFill>
                  <a:srgbClr val="727272"/>
                </a:solidFill>
                <a:latin typeface="Calibri" panose="020F0502020204030204" pitchFamily="34" charset="0"/>
                <a:cs typeface="Calibri" panose="020F0502020204030204" pitchFamily="34" charset="0"/>
              </a:defRPr>
            </a:lvl1pPr>
            <a:lvl2pPr marL="342900" indent="0">
              <a:buNone/>
              <a:defRPr sz="1200" baseline="0">
                <a:solidFill>
                  <a:srgbClr val="727272"/>
                </a:solidFill>
                <a:latin typeface="Calibri" panose="020F0502020204030204" pitchFamily="34" charset="0"/>
              </a:defRPr>
            </a:lvl2pPr>
            <a:lvl3pPr marL="685800" indent="0">
              <a:buNone/>
              <a:defRPr sz="900" baseline="0">
                <a:solidFill>
                  <a:srgbClr val="727272"/>
                </a:solidFill>
                <a:latin typeface="Calibri" panose="020F0502020204030204" pitchFamily="34" charset="0"/>
              </a:defRPr>
            </a:lvl3pPr>
            <a:lvl4pPr marL="1028700" indent="0">
              <a:buNone/>
              <a:defRPr lang="en-US" sz="1050" kern="1200" dirty="0" smtClean="0">
                <a:solidFill>
                  <a:schemeClr val="bg1"/>
                </a:solidFill>
                <a:latin typeface="+mn-lt"/>
                <a:ea typeface="+mn-ea"/>
                <a:cs typeface="+mn-cs"/>
              </a:defRPr>
            </a:lvl4pPr>
          </a:lstStyle>
          <a:p>
            <a:pPr lvl="0"/>
            <a:r>
              <a:rPr lang="en-US" dirty="0"/>
              <a:t>Click to edit text</a:t>
            </a:r>
          </a:p>
        </p:txBody>
      </p:sp>
      <p:sp>
        <p:nvSpPr>
          <p:cNvPr id="4" name="Slide Number Placeholder 5">
            <a:extLst>
              <a:ext uri="{FF2B5EF4-FFF2-40B4-BE49-F238E27FC236}">
                <a16:creationId xmlns:a16="http://schemas.microsoft.com/office/drawing/2014/main" id="{9693B1E0-43B0-A841-871A-F3AF77A4D7E5}"/>
              </a:ext>
            </a:extLst>
          </p:cNvPr>
          <p:cNvSpPr>
            <a:spLocks noGrp="1"/>
          </p:cNvSpPr>
          <p:nvPr>
            <p:ph type="sldNum" sz="quarter" idx="4"/>
          </p:nvPr>
        </p:nvSpPr>
        <p:spPr>
          <a:xfrm>
            <a:off x="6972300" y="4869657"/>
            <a:ext cx="2057400" cy="273844"/>
          </a:xfrm>
          <a:prstGeom prst="rect">
            <a:avLst/>
          </a:prstGeom>
        </p:spPr>
        <p:txBody>
          <a:bodyPr vert="horz" lIns="91440" tIns="45720" rIns="91440" bIns="45720" rtlCol="0" anchor="ctr"/>
          <a:lstStyle>
            <a:lvl1pPr algn="r">
              <a:defRPr sz="600">
                <a:solidFill>
                  <a:schemeClr val="tx1">
                    <a:lumMod val="65000"/>
                    <a:lumOff val="3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5840634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ain Title Slide">
    <p:spTree>
      <p:nvGrpSpPr>
        <p:cNvPr id="1" name=""/>
        <p:cNvGrpSpPr/>
        <p:nvPr/>
      </p:nvGrpSpPr>
      <p:grpSpPr>
        <a:xfrm>
          <a:off x="0" y="0"/>
          <a:ext cx="0" cy="0"/>
          <a:chOff x="0" y="0"/>
          <a:chExt cx="0" cy="0"/>
        </a:xfrm>
      </p:grpSpPr>
      <p:sp>
        <p:nvSpPr>
          <p:cNvPr id="4" name="Right Triangle 3"/>
          <p:cNvSpPr/>
          <p:nvPr/>
        </p:nvSpPr>
        <p:spPr>
          <a:xfrm>
            <a:off x="1" y="3498056"/>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Title 8"/>
          <p:cNvSpPr>
            <a:spLocks noGrp="1"/>
          </p:cNvSpPr>
          <p:nvPr>
            <p:ph type="ctrTitle"/>
          </p:nvPr>
        </p:nvSpPr>
        <p:spPr>
          <a:xfrm>
            <a:off x="685800" y="1314453"/>
            <a:ext cx="7772400" cy="1372321"/>
          </a:xfrm>
          <a:prstGeom prst="rect">
            <a:avLst/>
          </a:prstGeom>
        </p:spPr>
        <p:txBody>
          <a:bodyPr anchor="b"/>
          <a:lstStyle>
            <a:lvl1pPr algn="r">
              <a:defRPr sz="3600" b="1">
                <a:solidFill>
                  <a:schemeClr val="tx2"/>
                </a:solidFill>
                <a:effectLst>
                  <a:outerShdw blurRad="31750" dist="25400" dir="5400000" algn="tl" rotWithShape="0">
                    <a:srgbClr val="000000">
                      <a:alpha val="25000"/>
                    </a:srgbClr>
                  </a:outerShdw>
                </a:effectLst>
              </a:defRPr>
            </a:lvl1pPr>
            <a:extLst/>
          </a:lstStyle>
          <a:p>
            <a:r>
              <a:rPr lang="en-GB"/>
              <a:t>Click to edit Master title style</a:t>
            </a:r>
            <a:endParaRPr lang="en-US" dirty="0"/>
          </a:p>
        </p:txBody>
      </p:sp>
      <p:sp>
        <p:nvSpPr>
          <p:cNvPr id="17" name="Subtitle 16"/>
          <p:cNvSpPr>
            <a:spLocks noGrp="1"/>
          </p:cNvSpPr>
          <p:nvPr>
            <p:ph type="subTitle" idx="1"/>
          </p:nvPr>
        </p:nvSpPr>
        <p:spPr>
          <a:xfrm>
            <a:off x="685800" y="2708705"/>
            <a:ext cx="7772400" cy="899778"/>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en-GB"/>
              <a:t>Click to edit Master subtitle style</a:t>
            </a:r>
            <a:endParaRPr lang="en-US"/>
          </a:p>
        </p:txBody>
      </p:sp>
    </p:spTree>
    <p:extLst>
      <p:ext uri="{BB962C8B-B14F-4D97-AF65-F5344CB8AC3E}">
        <p14:creationId xmlns:p14="http://schemas.microsoft.com/office/powerpoint/2010/main" val="260570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 Option 1">
    <p:bg>
      <p:bgPr>
        <a:gradFill flip="none" rotWithShape="1">
          <a:gsLst>
            <a:gs pos="99000">
              <a:schemeClr val="tx1">
                <a:lumMod val="65000"/>
                <a:lumOff val="35000"/>
              </a:schemeClr>
            </a:gs>
            <a:gs pos="50000">
              <a:schemeClr val="bg1">
                <a:lumMod val="75000"/>
              </a:schemeClr>
            </a:gs>
            <a:gs pos="0">
              <a:srgbClr val="DFEFF6"/>
            </a:gs>
          </a:gsLst>
          <a:lin ang="5400000" scaled="0"/>
          <a:tileRect/>
        </a:gradFill>
        <a:effectLst/>
      </p:bgPr>
    </p:bg>
    <p:spTree>
      <p:nvGrpSpPr>
        <p:cNvPr id="1" name=""/>
        <p:cNvGrpSpPr/>
        <p:nvPr/>
      </p:nvGrpSpPr>
      <p:grpSpPr>
        <a:xfrm>
          <a:off x="0" y="0"/>
          <a:ext cx="0" cy="0"/>
          <a:chOff x="0" y="0"/>
          <a:chExt cx="0" cy="0"/>
        </a:xfrm>
      </p:grpSpPr>
      <p:sp>
        <p:nvSpPr>
          <p:cNvPr id="6" name="Title 8">
            <a:extLst>
              <a:ext uri="{FF2B5EF4-FFF2-40B4-BE49-F238E27FC236}">
                <a16:creationId xmlns:a16="http://schemas.microsoft.com/office/drawing/2014/main" id="{25373C4E-0E55-4757-9EF8-4A5017921A8F}"/>
              </a:ext>
            </a:extLst>
          </p:cNvPr>
          <p:cNvSpPr>
            <a:spLocks noGrp="1"/>
          </p:cNvSpPr>
          <p:nvPr>
            <p:ph type="ctrTitle" hasCustomPrompt="1"/>
          </p:nvPr>
        </p:nvSpPr>
        <p:spPr>
          <a:xfrm>
            <a:off x="685800" y="1314453"/>
            <a:ext cx="7772400" cy="1372321"/>
          </a:xfrm>
          <a:prstGeom prst="rect">
            <a:avLst/>
          </a:prstGeom>
        </p:spPr>
        <p:txBody>
          <a:bodyPr anchor="b"/>
          <a:lstStyle>
            <a:lvl1pPr algn="r">
              <a:defRPr sz="3600" b="1">
                <a:solidFill>
                  <a:schemeClr val="tx2"/>
                </a:solidFill>
                <a:effectLst>
                  <a:outerShdw blurRad="31750" dist="25400" dir="5400000" algn="tl" rotWithShape="0">
                    <a:srgbClr val="000000">
                      <a:alpha val="25000"/>
                    </a:srgbClr>
                  </a:outerShdw>
                </a:effectLst>
              </a:defRPr>
            </a:lvl1pPr>
            <a:extLst/>
          </a:lstStyle>
          <a:p>
            <a:r>
              <a:rPr lang="en-US" dirty="0"/>
              <a:t>Click to edit Section title style</a:t>
            </a:r>
          </a:p>
        </p:txBody>
      </p:sp>
      <p:sp>
        <p:nvSpPr>
          <p:cNvPr id="7" name="Subtitle 16">
            <a:extLst>
              <a:ext uri="{FF2B5EF4-FFF2-40B4-BE49-F238E27FC236}">
                <a16:creationId xmlns:a16="http://schemas.microsoft.com/office/drawing/2014/main" id="{BDF03BBF-027E-4197-91D2-E79E59BA05AC}"/>
              </a:ext>
            </a:extLst>
          </p:cNvPr>
          <p:cNvSpPr>
            <a:spLocks noGrp="1"/>
          </p:cNvSpPr>
          <p:nvPr>
            <p:ph type="subTitle" idx="1" hasCustomPrompt="1"/>
          </p:nvPr>
        </p:nvSpPr>
        <p:spPr>
          <a:xfrm>
            <a:off x="685800" y="2708705"/>
            <a:ext cx="7772400" cy="899778"/>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en-US" dirty="0"/>
              <a:t>Click to edit Section subtitle style</a:t>
            </a:r>
          </a:p>
        </p:txBody>
      </p:sp>
    </p:spTree>
    <p:extLst>
      <p:ext uri="{BB962C8B-B14F-4D97-AF65-F5344CB8AC3E}">
        <p14:creationId xmlns:p14="http://schemas.microsoft.com/office/powerpoint/2010/main" val="2868213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 Option 2">
    <p:bg>
      <p:bgPr>
        <a:gradFill flip="none" rotWithShape="1">
          <a:gsLst>
            <a:gs pos="99000">
              <a:schemeClr val="accent1"/>
            </a:gs>
            <a:gs pos="24000">
              <a:schemeClr val="accent1">
                <a:lumMod val="40000"/>
                <a:lumOff val="60000"/>
              </a:schemeClr>
            </a:gs>
            <a:gs pos="0">
              <a:schemeClr val="accent1">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6" name="Title 8">
            <a:extLst>
              <a:ext uri="{FF2B5EF4-FFF2-40B4-BE49-F238E27FC236}">
                <a16:creationId xmlns:a16="http://schemas.microsoft.com/office/drawing/2014/main" id="{25373C4E-0E55-4757-9EF8-4A5017921A8F}"/>
              </a:ext>
            </a:extLst>
          </p:cNvPr>
          <p:cNvSpPr>
            <a:spLocks noGrp="1"/>
          </p:cNvSpPr>
          <p:nvPr>
            <p:ph type="ctrTitle" hasCustomPrompt="1"/>
          </p:nvPr>
        </p:nvSpPr>
        <p:spPr>
          <a:xfrm>
            <a:off x="685800" y="1314453"/>
            <a:ext cx="7772400" cy="1372321"/>
          </a:xfrm>
          <a:prstGeom prst="rect">
            <a:avLst/>
          </a:prstGeom>
        </p:spPr>
        <p:txBody>
          <a:bodyPr anchor="b"/>
          <a:lstStyle>
            <a:lvl1pPr algn="r">
              <a:defRPr sz="3600" b="1">
                <a:solidFill>
                  <a:schemeClr val="tx2"/>
                </a:solidFill>
                <a:effectLst>
                  <a:outerShdw blurRad="31750" dist="25400" dir="5400000" algn="tl" rotWithShape="0">
                    <a:srgbClr val="000000">
                      <a:alpha val="25000"/>
                    </a:srgbClr>
                  </a:outerShdw>
                </a:effectLst>
              </a:defRPr>
            </a:lvl1pPr>
            <a:extLst/>
          </a:lstStyle>
          <a:p>
            <a:r>
              <a:rPr lang="en-US" dirty="0"/>
              <a:t>Click to edit Section title style</a:t>
            </a:r>
          </a:p>
        </p:txBody>
      </p:sp>
      <p:sp>
        <p:nvSpPr>
          <p:cNvPr id="7" name="Subtitle 16">
            <a:extLst>
              <a:ext uri="{FF2B5EF4-FFF2-40B4-BE49-F238E27FC236}">
                <a16:creationId xmlns:a16="http://schemas.microsoft.com/office/drawing/2014/main" id="{BDF03BBF-027E-4197-91D2-E79E59BA05AC}"/>
              </a:ext>
            </a:extLst>
          </p:cNvPr>
          <p:cNvSpPr>
            <a:spLocks noGrp="1"/>
          </p:cNvSpPr>
          <p:nvPr>
            <p:ph type="subTitle" idx="1" hasCustomPrompt="1"/>
          </p:nvPr>
        </p:nvSpPr>
        <p:spPr>
          <a:xfrm>
            <a:off x="685800" y="2708705"/>
            <a:ext cx="7772400" cy="899778"/>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en-US" dirty="0"/>
              <a:t>Click to edit Section subtitle style</a:t>
            </a:r>
          </a:p>
        </p:txBody>
      </p:sp>
    </p:spTree>
    <p:extLst>
      <p:ext uri="{BB962C8B-B14F-4D97-AF65-F5344CB8AC3E}">
        <p14:creationId xmlns:p14="http://schemas.microsoft.com/office/powerpoint/2010/main" val="3236251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ide by Side Content">
    <p:spTree>
      <p:nvGrpSpPr>
        <p:cNvPr id="1" name=""/>
        <p:cNvGrpSpPr/>
        <p:nvPr/>
      </p:nvGrpSpPr>
      <p:grpSpPr>
        <a:xfrm>
          <a:off x="0" y="0"/>
          <a:ext cx="0" cy="0"/>
          <a:chOff x="0" y="0"/>
          <a:chExt cx="0" cy="0"/>
        </a:xfrm>
      </p:grpSpPr>
      <p:sp>
        <p:nvSpPr>
          <p:cNvPr id="4" name="Right Triangle 3"/>
          <p:cNvSpPr/>
          <p:nvPr/>
        </p:nvSpPr>
        <p:spPr>
          <a:xfrm>
            <a:off x="1" y="3498056"/>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3" name="Content Placeholder 2">
            <a:extLst>
              <a:ext uri="{FF2B5EF4-FFF2-40B4-BE49-F238E27FC236}">
                <a16:creationId xmlns:a16="http://schemas.microsoft.com/office/drawing/2014/main" id="{045DEC39-0796-485D-BA09-0314A1320B80}"/>
              </a:ext>
            </a:extLst>
          </p:cNvPr>
          <p:cNvSpPr>
            <a:spLocks noGrp="1"/>
          </p:cNvSpPr>
          <p:nvPr>
            <p:ph sz="quarter" idx="10"/>
          </p:nvPr>
        </p:nvSpPr>
        <p:spPr>
          <a:xfrm>
            <a:off x="171450" y="1371600"/>
            <a:ext cx="4114800" cy="33718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Content Placeholder 2">
            <a:extLst>
              <a:ext uri="{FF2B5EF4-FFF2-40B4-BE49-F238E27FC236}">
                <a16:creationId xmlns:a16="http://schemas.microsoft.com/office/drawing/2014/main" id="{A551E262-69CB-4F23-AF75-898EF63027B2}"/>
              </a:ext>
            </a:extLst>
          </p:cNvPr>
          <p:cNvSpPr>
            <a:spLocks noGrp="1"/>
          </p:cNvSpPr>
          <p:nvPr>
            <p:ph sz="quarter" idx="11"/>
          </p:nvPr>
        </p:nvSpPr>
        <p:spPr>
          <a:xfrm>
            <a:off x="4800600" y="1371600"/>
            <a:ext cx="4114800" cy="33718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8" name="Date Placeholder 9">
            <a:extLst>
              <a:ext uri="{FF2B5EF4-FFF2-40B4-BE49-F238E27FC236}">
                <a16:creationId xmlns:a16="http://schemas.microsoft.com/office/drawing/2014/main" id="{4EB547B0-6387-4912-9CA3-C05409BCE384}"/>
              </a:ext>
            </a:extLst>
          </p:cNvPr>
          <p:cNvSpPr>
            <a:spLocks noGrp="1"/>
          </p:cNvSpPr>
          <p:nvPr>
            <p:ph type="dt" sz="half" idx="12"/>
          </p:nvPr>
        </p:nvSpPr>
        <p:spPr>
          <a:xfrm>
            <a:off x="6727825" y="4806556"/>
            <a:ext cx="1919288" cy="273844"/>
          </a:xfrm>
        </p:spPr>
        <p:txBody>
          <a:bodyPr/>
          <a:lstStyle>
            <a:lvl1pPr>
              <a:defRPr/>
            </a:lvl1pPr>
          </a:lstStyle>
          <a:p>
            <a:pPr>
              <a:defRPr/>
            </a:pPr>
            <a:fld id="{54169C2F-051B-4E34-B2AC-17E8814C3B83}" type="datetime1">
              <a:rPr lang="en-US" altLang="en-US" smtClean="0"/>
              <a:t>10/26/23</a:t>
            </a:fld>
            <a:endParaRPr lang="en-US" altLang="en-US"/>
          </a:p>
        </p:txBody>
      </p:sp>
      <p:sp>
        <p:nvSpPr>
          <p:cNvPr id="20" name="Slide Number Placeholder 17">
            <a:extLst>
              <a:ext uri="{FF2B5EF4-FFF2-40B4-BE49-F238E27FC236}">
                <a16:creationId xmlns:a16="http://schemas.microsoft.com/office/drawing/2014/main" id="{3ACD8A34-2762-4252-87E2-A4107E267F28}"/>
              </a:ext>
            </a:extLst>
          </p:cNvPr>
          <p:cNvSpPr>
            <a:spLocks noGrp="1"/>
          </p:cNvSpPr>
          <p:nvPr>
            <p:ph type="sldNum" sz="quarter" idx="14"/>
          </p:nvPr>
        </p:nvSpPr>
        <p:spPr>
          <a:xfrm>
            <a:off x="8647113" y="4806556"/>
            <a:ext cx="366712" cy="273844"/>
          </a:xfrm>
        </p:spPr>
        <p:txBody>
          <a:bodyPr/>
          <a:lstStyle>
            <a:lvl1pPr>
              <a:defRPr/>
            </a:lvl1pPr>
          </a:lstStyle>
          <a:p>
            <a:fld id="{86CB4B4D-7CA3-9044-876B-883B54F8677D}" type="slidenum">
              <a:rPr lang="en-GB" smtClean="0"/>
              <a:t>‹#›</a:t>
            </a:fld>
            <a:endParaRPr lang="en-GB"/>
          </a:p>
        </p:txBody>
      </p:sp>
      <p:cxnSp>
        <p:nvCxnSpPr>
          <p:cNvPr id="9" name="Straight Connector 8">
            <a:extLst>
              <a:ext uri="{FF2B5EF4-FFF2-40B4-BE49-F238E27FC236}">
                <a16:creationId xmlns:a16="http://schemas.microsoft.com/office/drawing/2014/main" id="{7DF7819B-402F-4FDF-815B-57435C57485A}"/>
              </a:ext>
            </a:extLst>
          </p:cNvPr>
          <p:cNvCxnSpPr/>
          <p:nvPr/>
        </p:nvCxnSpPr>
        <p:spPr>
          <a:xfrm>
            <a:off x="0" y="1257300"/>
            <a:ext cx="9086850" cy="0"/>
          </a:xfrm>
          <a:prstGeom prst="line">
            <a:avLst/>
          </a:prstGeom>
          <a:ln w="12700">
            <a:solidFill>
              <a:srgbClr val="ED1C24"/>
            </a:solidFill>
          </a:ln>
        </p:spPr>
        <p:style>
          <a:lnRef idx="1">
            <a:schemeClr val="accent1"/>
          </a:lnRef>
          <a:fillRef idx="0">
            <a:schemeClr val="accent1"/>
          </a:fillRef>
          <a:effectRef idx="0">
            <a:schemeClr val="accent1"/>
          </a:effectRef>
          <a:fontRef idx="minor">
            <a:schemeClr val="tx1"/>
          </a:fontRef>
        </p:style>
      </p:cxnSp>
      <p:sp>
        <p:nvSpPr>
          <p:cNvPr id="12" name="Title Placeholder 8">
            <a:extLst>
              <a:ext uri="{FF2B5EF4-FFF2-40B4-BE49-F238E27FC236}">
                <a16:creationId xmlns:a16="http://schemas.microsoft.com/office/drawing/2014/main" id="{F9214934-FEF6-46A1-99D3-80D2AEA1DF3B}"/>
              </a:ext>
            </a:extLst>
          </p:cNvPr>
          <p:cNvSpPr>
            <a:spLocks noGrp="1"/>
          </p:cNvSpPr>
          <p:nvPr>
            <p:ph type="title"/>
          </p:nvPr>
        </p:nvSpPr>
        <p:spPr>
          <a:xfrm>
            <a:off x="1543050" y="285750"/>
            <a:ext cx="7429500" cy="857250"/>
          </a:xfrm>
          <a:prstGeom prst="rect">
            <a:avLst/>
          </a:prstGeom>
        </p:spPr>
        <p:txBody>
          <a:bodyPr vert="horz" anchor="ctr">
            <a:normAutofit/>
            <a:scene3d>
              <a:camera prst="orthographicFront"/>
              <a:lightRig rig="soft" dir="t"/>
            </a:scene3d>
            <a:sp3d prstMaterial="softEdge">
              <a:bevelT w="25400" h="25400"/>
            </a:sp3d>
          </a:bodyPr>
          <a:lstStyle/>
          <a:p>
            <a:r>
              <a:rPr lang="en-GB"/>
              <a:t>Click to edit Master title style</a:t>
            </a:r>
            <a:endParaRPr lang="en-US" dirty="0"/>
          </a:p>
        </p:txBody>
      </p:sp>
      <p:sp>
        <p:nvSpPr>
          <p:cNvPr id="13" name="Footer Placeholder 11">
            <a:extLst>
              <a:ext uri="{FF2B5EF4-FFF2-40B4-BE49-F238E27FC236}">
                <a16:creationId xmlns:a16="http://schemas.microsoft.com/office/drawing/2014/main" id="{8745C0DA-DB6D-4C24-99B3-2CAC6CCEB0EA}"/>
              </a:ext>
            </a:extLst>
          </p:cNvPr>
          <p:cNvSpPr>
            <a:spLocks noGrp="1"/>
          </p:cNvSpPr>
          <p:nvPr>
            <p:ph type="ftr" sz="quarter" idx="16"/>
          </p:nvPr>
        </p:nvSpPr>
        <p:spPr>
          <a:xfrm>
            <a:off x="4379914" y="4806556"/>
            <a:ext cx="2249486" cy="273844"/>
          </a:xfrm>
        </p:spPr>
        <p:txBody>
          <a:bodyPr/>
          <a:lstStyle/>
          <a:p>
            <a:pPr>
              <a:defRPr/>
            </a:pPr>
            <a:r>
              <a:rPr lang="en-US" dirty="0"/>
              <a:t>Paper Number XX-###</a:t>
            </a:r>
          </a:p>
        </p:txBody>
      </p:sp>
    </p:spTree>
    <p:extLst>
      <p:ext uri="{BB962C8B-B14F-4D97-AF65-F5344CB8AC3E}">
        <p14:creationId xmlns:p14="http://schemas.microsoft.com/office/powerpoint/2010/main" val="112702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9"/>
          <p:cNvSpPr>
            <a:spLocks noGrp="1"/>
          </p:cNvSpPr>
          <p:nvPr>
            <p:ph type="dt" sz="half" idx="10"/>
          </p:nvPr>
        </p:nvSpPr>
        <p:spPr/>
        <p:txBody>
          <a:bodyPr/>
          <a:lstStyle>
            <a:lvl1pPr>
              <a:defRPr/>
            </a:lvl1pPr>
          </a:lstStyle>
          <a:p>
            <a:pPr>
              <a:defRPr/>
            </a:pPr>
            <a:fld id="{AD0A1241-4DEE-4FB0-A61B-564819636ADC}" type="datetime1">
              <a:rPr lang="en-US" altLang="en-US" smtClean="0"/>
              <a:t>10/26/23</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dirty="0"/>
              <a:t>Paper Number XX-###</a:t>
            </a:r>
          </a:p>
        </p:txBody>
      </p:sp>
      <p:sp>
        <p:nvSpPr>
          <p:cNvPr id="6" name="Slide Number Placeholder 17"/>
          <p:cNvSpPr>
            <a:spLocks noGrp="1"/>
          </p:cNvSpPr>
          <p:nvPr>
            <p:ph type="sldNum" sz="quarter" idx="12"/>
          </p:nvPr>
        </p:nvSpPr>
        <p:spPr/>
        <p:txBody>
          <a:bodyPr/>
          <a:lstStyle>
            <a:lvl1pPr>
              <a:defRPr/>
            </a:lvl1pPr>
          </a:lstStyle>
          <a:p>
            <a:fld id="{86CB4B4D-7CA3-9044-876B-883B54F8677D}" type="slidenum">
              <a:rPr lang="en-GB" smtClean="0"/>
              <a:t>‹#›</a:t>
            </a:fld>
            <a:endParaRPr lang="en-GB"/>
          </a:p>
        </p:txBody>
      </p:sp>
      <p:cxnSp>
        <p:nvCxnSpPr>
          <p:cNvPr id="8" name="Straight Connector 7">
            <a:extLst>
              <a:ext uri="{FF2B5EF4-FFF2-40B4-BE49-F238E27FC236}">
                <a16:creationId xmlns:a16="http://schemas.microsoft.com/office/drawing/2014/main" id="{3A7D1151-411A-4455-BAA9-CB6057EA84E0}"/>
              </a:ext>
            </a:extLst>
          </p:cNvPr>
          <p:cNvCxnSpPr/>
          <p:nvPr/>
        </p:nvCxnSpPr>
        <p:spPr>
          <a:xfrm>
            <a:off x="0" y="1257300"/>
            <a:ext cx="9086850" cy="0"/>
          </a:xfrm>
          <a:prstGeom prst="line">
            <a:avLst/>
          </a:prstGeom>
          <a:ln w="12700">
            <a:solidFill>
              <a:srgbClr val="ED1C24"/>
            </a:solidFill>
          </a:ln>
        </p:spPr>
        <p:style>
          <a:lnRef idx="1">
            <a:schemeClr val="accent1"/>
          </a:lnRef>
          <a:fillRef idx="0">
            <a:schemeClr val="accent1"/>
          </a:fillRef>
          <a:effectRef idx="0">
            <a:schemeClr val="accent1"/>
          </a:effectRef>
          <a:fontRef idx="minor">
            <a:schemeClr val="tx1"/>
          </a:fontRef>
        </p:style>
      </p:cxnSp>
      <p:sp>
        <p:nvSpPr>
          <p:cNvPr id="9" name="Title Placeholder 8">
            <a:extLst>
              <a:ext uri="{FF2B5EF4-FFF2-40B4-BE49-F238E27FC236}">
                <a16:creationId xmlns:a16="http://schemas.microsoft.com/office/drawing/2014/main" id="{9F615DBB-49B0-4629-886C-98813485BE79}"/>
              </a:ext>
            </a:extLst>
          </p:cNvPr>
          <p:cNvSpPr>
            <a:spLocks noGrp="1"/>
          </p:cNvSpPr>
          <p:nvPr>
            <p:ph type="title"/>
          </p:nvPr>
        </p:nvSpPr>
        <p:spPr>
          <a:xfrm>
            <a:off x="1543050" y="285750"/>
            <a:ext cx="7429500" cy="857250"/>
          </a:xfrm>
          <a:prstGeom prst="rect">
            <a:avLst/>
          </a:prstGeom>
        </p:spPr>
        <p:txBody>
          <a:bodyPr vert="horz" anchor="ctr">
            <a:normAutofit/>
            <a:scene3d>
              <a:camera prst="orthographicFront"/>
              <a:lightRig rig="soft" dir="t"/>
            </a:scene3d>
            <a:sp3d prstMaterial="softEdge">
              <a:bevelT w="25400" h="25400"/>
            </a:sp3d>
          </a:bodyPr>
          <a:lstStyle/>
          <a:p>
            <a:r>
              <a:rPr lang="en-GB"/>
              <a:t>Click to edit Master title style</a:t>
            </a:r>
            <a:endParaRPr lang="en-US" dirty="0"/>
          </a:p>
        </p:txBody>
      </p:sp>
    </p:spTree>
    <p:extLst>
      <p:ext uri="{BB962C8B-B14F-4D97-AF65-F5344CB8AC3E}">
        <p14:creationId xmlns:p14="http://schemas.microsoft.com/office/powerpoint/2010/main" val="117206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Layout - Top Coln Descp">
    <p:spTree>
      <p:nvGrpSpPr>
        <p:cNvPr id="1" name=""/>
        <p:cNvGrpSpPr/>
        <p:nvPr/>
      </p:nvGrpSpPr>
      <p:grpSpPr>
        <a:xfrm>
          <a:off x="0" y="0"/>
          <a:ext cx="0" cy="0"/>
          <a:chOff x="0" y="0"/>
          <a:chExt cx="0" cy="0"/>
        </a:xfrm>
      </p:grpSpPr>
      <p:sp>
        <p:nvSpPr>
          <p:cNvPr id="4" name="Right Triangle 3"/>
          <p:cNvSpPr/>
          <p:nvPr/>
        </p:nvSpPr>
        <p:spPr>
          <a:xfrm>
            <a:off x="1" y="3498056"/>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3" name="Content Placeholder 2">
            <a:extLst>
              <a:ext uri="{FF2B5EF4-FFF2-40B4-BE49-F238E27FC236}">
                <a16:creationId xmlns:a16="http://schemas.microsoft.com/office/drawing/2014/main" id="{045DEC39-0796-485D-BA09-0314A1320B80}"/>
              </a:ext>
            </a:extLst>
          </p:cNvPr>
          <p:cNvSpPr>
            <a:spLocks noGrp="1"/>
          </p:cNvSpPr>
          <p:nvPr>
            <p:ph sz="quarter" idx="10"/>
          </p:nvPr>
        </p:nvSpPr>
        <p:spPr>
          <a:xfrm>
            <a:off x="171450" y="1943100"/>
            <a:ext cx="4114800" cy="28003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Content Placeholder 2">
            <a:extLst>
              <a:ext uri="{FF2B5EF4-FFF2-40B4-BE49-F238E27FC236}">
                <a16:creationId xmlns:a16="http://schemas.microsoft.com/office/drawing/2014/main" id="{A551E262-69CB-4F23-AF75-898EF63027B2}"/>
              </a:ext>
            </a:extLst>
          </p:cNvPr>
          <p:cNvSpPr>
            <a:spLocks noGrp="1"/>
          </p:cNvSpPr>
          <p:nvPr>
            <p:ph sz="quarter" idx="11"/>
          </p:nvPr>
        </p:nvSpPr>
        <p:spPr>
          <a:xfrm>
            <a:off x="4800600" y="1943100"/>
            <a:ext cx="4114800" cy="28003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Date Placeholder 9">
            <a:extLst>
              <a:ext uri="{FF2B5EF4-FFF2-40B4-BE49-F238E27FC236}">
                <a16:creationId xmlns:a16="http://schemas.microsoft.com/office/drawing/2014/main" id="{4EB547B0-6387-4912-9CA3-C05409BCE384}"/>
              </a:ext>
            </a:extLst>
          </p:cNvPr>
          <p:cNvSpPr>
            <a:spLocks noGrp="1"/>
          </p:cNvSpPr>
          <p:nvPr>
            <p:ph type="dt" sz="half" idx="12"/>
          </p:nvPr>
        </p:nvSpPr>
        <p:spPr>
          <a:xfrm>
            <a:off x="6727825" y="4806556"/>
            <a:ext cx="1919288" cy="273844"/>
          </a:xfrm>
        </p:spPr>
        <p:txBody>
          <a:bodyPr/>
          <a:lstStyle>
            <a:lvl1pPr>
              <a:defRPr/>
            </a:lvl1pPr>
          </a:lstStyle>
          <a:p>
            <a:pPr>
              <a:defRPr/>
            </a:pPr>
            <a:fld id="{54169C2F-051B-4E34-B2AC-17E8814C3B83}" type="datetime1">
              <a:rPr lang="en-US" altLang="en-US" smtClean="0"/>
              <a:t>10/26/23</a:t>
            </a:fld>
            <a:endParaRPr lang="en-US" altLang="en-US"/>
          </a:p>
        </p:txBody>
      </p:sp>
      <p:sp>
        <p:nvSpPr>
          <p:cNvPr id="20" name="Slide Number Placeholder 17">
            <a:extLst>
              <a:ext uri="{FF2B5EF4-FFF2-40B4-BE49-F238E27FC236}">
                <a16:creationId xmlns:a16="http://schemas.microsoft.com/office/drawing/2014/main" id="{3ACD8A34-2762-4252-87E2-A4107E267F28}"/>
              </a:ext>
            </a:extLst>
          </p:cNvPr>
          <p:cNvSpPr>
            <a:spLocks noGrp="1"/>
          </p:cNvSpPr>
          <p:nvPr>
            <p:ph type="sldNum" sz="quarter" idx="14"/>
          </p:nvPr>
        </p:nvSpPr>
        <p:spPr>
          <a:xfrm>
            <a:off x="8647113" y="4806556"/>
            <a:ext cx="366712" cy="273844"/>
          </a:xfrm>
        </p:spPr>
        <p:txBody>
          <a:bodyPr/>
          <a:lstStyle>
            <a:lvl1pPr>
              <a:defRPr/>
            </a:lvl1pPr>
          </a:lstStyle>
          <a:p>
            <a:fld id="{86CB4B4D-7CA3-9044-876B-883B54F8677D}" type="slidenum">
              <a:rPr lang="en-GB" smtClean="0"/>
              <a:t>‹#›</a:t>
            </a:fld>
            <a:endParaRPr lang="en-GB"/>
          </a:p>
        </p:txBody>
      </p:sp>
      <p:cxnSp>
        <p:nvCxnSpPr>
          <p:cNvPr id="9" name="Straight Connector 8">
            <a:extLst>
              <a:ext uri="{FF2B5EF4-FFF2-40B4-BE49-F238E27FC236}">
                <a16:creationId xmlns:a16="http://schemas.microsoft.com/office/drawing/2014/main" id="{7DF7819B-402F-4FDF-815B-57435C57485A}"/>
              </a:ext>
            </a:extLst>
          </p:cNvPr>
          <p:cNvCxnSpPr/>
          <p:nvPr/>
        </p:nvCxnSpPr>
        <p:spPr>
          <a:xfrm>
            <a:off x="0" y="1257300"/>
            <a:ext cx="9086850" cy="0"/>
          </a:xfrm>
          <a:prstGeom prst="line">
            <a:avLst/>
          </a:prstGeom>
          <a:ln w="12700">
            <a:solidFill>
              <a:srgbClr val="ED1C24"/>
            </a:solidFill>
          </a:ln>
        </p:spPr>
        <p:style>
          <a:lnRef idx="1">
            <a:schemeClr val="accent1"/>
          </a:lnRef>
          <a:fillRef idx="0">
            <a:schemeClr val="accent1"/>
          </a:fillRef>
          <a:effectRef idx="0">
            <a:schemeClr val="accent1"/>
          </a:effectRef>
          <a:fontRef idx="minor">
            <a:schemeClr val="tx1"/>
          </a:fontRef>
        </p:style>
      </p:cxnSp>
      <p:sp>
        <p:nvSpPr>
          <p:cNvPr id="11" name="Title Placeholder 8">
            <a:extLst>
              <a:ext uri="{FF2B5EF4-FFF2-40B4-BE49-F238E27FC236}">
                <a16:creationId xmlns:a16="http://schemas.microsoft.com/office/drawing/2014/main" id="{9DF6B070-EEE3-45BE-A0A5-7D96E49D7172}"/>
              </a:ext>
            </a:extLst>
          </p:cNvPr>
          <p:cNvSpPr>
            <a:spLocks noGrp="1"/>
          </p:cNvSpPr>
          <p:nvPr>
            <p:ph type="title"/>
          </p:nvPr>
        </p:nvSpPr>
        <p:spPr>
          <a:xfrm>
            <a:off x="1543050" y="285750"/>
            <a:ext cx="7429500" cy="857250"/>
          </a:xfrm>
          <a:prstGeom prst="rect">
            <a:avLst/>
          </a:prstGeom>
        </p:spPr>
        <p:txBody>
          <a:bodyPr vert="horz" anchor="ctr">
            <a:normAutofit/>
            <a:scene3d>
              <a:camera prst="orthographicFront"/>
              <a:lightRig rig="soft" dir="t"/>
            </a:scene3d>
            <a:sp3d prstMaterial="softEdge">
              <a:bevelT w="25400" h="25400"/>
            </a:sp3d>
          </a:bodyPr>
          <a:lstStyle/>
          <a:p>
            <a:r>
              <a:rPr lang="en-GB"/>
              <a:t>Click to edit Master title style</a:t>
            </a:r>
            <a:endParaRPr lang="en-US" dirty="0"/>
          </a:p>
        </p:txBody>
      </p:sp>
      <p:sp>
        <p:nvSpPr>
          <p:cNvPr id="10" name="Text Placeholder 2">
            <a:extLst>
              <a:ext uri="{FF2B5EF4-FFF2-40B4-BE49-F238E27FC236}">
                <a16:creationId xmlns:a16="http://schemas.microsoft.com/office/drawing/2014/main" id="{40B18BE7-F9A7-4B13-9717-02ADCECC1156}"/>
              </a:ext>
            </a:extLst>
          </p:cNvPr>
          <p:cNvSpPr>
            <a:spLocks noGrp="1"/>
          </p:cNvSpPr>
          <p:nvPr>
            <p:ph type="body" idx="1"/>
          </p:nvPr>
        </p:nvSpPr>
        <p:spPr>
          <a:xfrm>
            <a:off x="171450" y="1371600"/>
            <a:ext cx="4114800" cy="5715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en-GB"/>
              <a:t>Click to edit Master text styles</a:t>
            </a:r>
          </a:p>
        </p:txBody>
      </p:sp>
      <p:sp>
        <p:nvSpPr>
          <p:cNvPr id="12" name="Text Placeholder 2">
            <a:extLst>
              <a:ext uri="{FF2B5EF4-FFF2-40B4-BE49-F238E27FC236}">
                <a16:creationId xmlns:a16="http://schemas.microsoft.com/office/drawing/2014/main" id="{F01509A9-6E7D-4466-9F09-A0AB053DFA26}"/>
              </a:ext>
            </a:extLst>
          </p:cNvPr>
          <p:cNvSpPr>
            <a:spLocks noGrp="1"/>
          </p:cNvSpPr>
          <p:nvPr>
            <p:ph type="body" idx="15"/>
          </p:nvPr>
        </p:nvSpPr>
        <p:spPr>
          <a:xfrm>
            <a:off x="4800600" y="1371600"/>
            <a:ext cx="4114800" cy="5715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en-GB"/>
              <a:t>Click to edit Master text styles</a:t>
            </a:r>
          </a:p>
        </p:txBody>
      </p:sp>
      <p:cxnSp>
        <p:nvCxnSpPr>
          <p:cNvPr id="5" name="Straight Connector 4">
            <a:extLst>
              <a:ext uri="{FF2B5EF4-FFF2-40B4-BE49-F238E27FC236}">
                <a16:creationId xmlns:a16="http://schemas.microsoft.com/office/drawing/2014/main" id="{854258F8-8D53-457E-B6AE-5B5F7F46A6F7}"/>
              </a:ext>
            </a:extLst>
          </p:cNvPr>
          <p:cNvCxnSpPr/>
          <p:nvPr/>
        </p:nvCxnSpPr>
        <p:spPr>
          <a:xfrm>
            <a:off x="171450" y="1954530"/>
            <a:ext cx="4114800" cy="0"/>
          </a:xfrm>
          <a:prstGeom prst="line">
            <a:avLst/>
          </a:prstGeom>
          <a:ln w="19050">
            <a:solidFill>
              <a:srgbClr val="ED1C2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FCFF220-74C6-46F1-93A0-3C258F73AED4}"/>
              </a:ext>
            </a:extLst>
          </p:cNvPr>
          <p:cNvCxnSpPr/>
          <p:nvPr/>
        </p:nvCxnSpPr>
        <p:spPr>
          <a:xfrm>
            <a:off x="4800600" y="1954530"/>
            <a:ext cx="4114800" cy="0"/>
          </a:xfrm>
          <a:prstGeom prst="line">
            <a:avLst/>
          </a:prstGeom>
          <a:ln w="19050">
            <a:solidFill>
              <a:srgbClr val="ED1C24"/>
            </a:solidFill>
          </a:ln>
        </p:spPr>
        <p:style>
          <a:lnRef idx="1">
            <a:schemeClr val="accent1"/>
          </a:lnRef>
          <a:fillRef idx="0">
            <a:schemeClr val="accent1"/>
          </a:fillRef>
          <a:effectRef idx="0">
            <a:schemeClr val="accent1"/>
          </a:effectRef>
          <a:fontRef idx="minor">
            <a:schemeClr val="tx1"/>
          </a:fontRef>
        </p:style>
      </p:cxnSp>
      <p:sp>
        <p:nvSpPr>
          <p:cNvPr id="15" name="Footer Placeholder 11">
            <a:extLst>
              <a:ext uri="{FF2B5EF4-FFF2-40B4-BE49-F238E27FC236}">
                <a16:creationId xmlns:a16="http://schemas.microsoft.com/office/drawing/2014/main" id="{E24F5039-6B23-49BF-BB9F-5B0EEEE0C545}"/>
              </a:ext>
            </a:extLst>
          </p:cNvPr>
          <p:cNvSpPr>
            <a:spLocks noGrp="1"/>
          </p:cNvSpPr>
          <p:nvPr>
            <p:ph type="ftr" sz="quarter" idx="16"/>
          </p:nvPr>
        </p:nvSpPr>
        <p:spPr>
          <a:xfrm>
            <a:off x="4379914" y="4806556"/>
            <a:ext cx="2249486" cy="273844"/>
          </a:xfrm>
        </p:spPr>
        <p:txBody>
          <a:bodyPr/>
          <a:lstStyle/>
          <a:p>
            <a:pPr>
              <a:defRPr/>
            </a:pPr>
            <a:r>
              <a:rPr lang="en-US" dirty="0"/>
              <a:t>Paper Number XX-###</a:t>
            </a:r>
          </a:p>
        </p:txBody>
      </p:sp>
    </p:spTree>
    <p:extLst>
      <p:ext uri="{BB962C8B-B14F-4D97-AF65-F5344CB8AC3E}">
        <p14:creationId xmlns:p14="http://schemas.microsoft.com/office/powerpoint/2010/main" val="19695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ion Layout - Bottom Coln Descp">
    <p:spTree>
      <p:nvGrpSpPr>
        <p:cNvPr id="1" name=""/>
        <p:cNvGrpSpPr/>
        <p:nvPr/>
      </p:nvGrpSpPr>
      <p:grpSpPr>
        <a:xfrm>
          <a:off x="0" y="0"/>
          <a:ext cx="0" cy="0"/>
          <a:chOff x="0" y="0"/>
          <a:chExt cx="0" cy="0"/>
        </a:xfrm>
      </p:grpSpPr>
      <p:sp>
        <p:nvSpPr>
          <p:cNvPr id="4" name="Right Triangle 3"/>
          <p:cNvSpPr/>
          <p:nvPr/>
        </p:nvSpPr>
        <p:spPr>
          <a:xfrm>
            <a:off x="1" y="3498056"/>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3" name="Content Placeholder 2">
            <a:extLst>
              <a:ext uri="{FF2B5EF4-FFF2-40B4-BE49-F238E27FC236}">
                <a16:creationId xmlns:a16="http://schemas.microsoft.com/office/drawing/2014/main" id="{045DEC39-0796-485D-BA09-0314A1320B80}"/>
              </a:ext>
            </a:extLst>
          </p:cNvPr>
          <p:cNvSpPr>
            <a:spLocks noGrp="1"/>
          </p:cNvSpPr>
          <p:nvPr>
            <p:ph sz="quarter" idx="10"/>
          </p:nvPr>
        </p:nvSpPr>
        <p:spPr>
          <a:xfrm>
            <a:off x="171450" y="1371600"/>
            <a:ext cx="4114800" cy="280034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Content Placeholder 2">
            <a:extLst>
              <a:ext uri="{FF2B5EF4-FFF2-40B4-BE49-F238E27FC236}">
                <a16:creationId xmlns:a16="http://schemas.microsoft.com/office/drawing/2014/main" id="{A551E262-69CB-4F23-AF75-898EF63027B2}"/>
              </a:ext>
            </a:extLst>
          </p:cNvPr>
          <p:cNvSpPr>
            <a:spLocks noGrp="1"/>
          </p:cNvSpPr>
          <p:nvPr>
            <p:ph sz="quarter" idx="11"/>
          </p:nvPr>
        </p:nvSpPr>
        <p:spPr>
          <a:xfrm>
            <a:off x="4800600" y="1371600"/>
            <a:ext cx="4114800" cy="280034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8" name="Date Placeholder 9">
            <a:extLst>
              <a:ext uri="{FF2B5EF4-FFF2-40B4-BE49-F238E27FC236}">
                <a16:creationId xmlns:a16="http://schemas.microsoft.com/office/drawing/2014/main" id="{4EB547B0-6387-4912-9CA3-C05409BCE384}"/>
              </a:ext>
            </a:extLst>
          </p:cNvPr>
          <p:cNvSpPr>
            <a:spLocks noGrp="1"/>
          </p:cNvSpPr>
          <p:nvPr>
            <p:ph type="dt" sz="half" idx="12"/>
          </p:nvPr>
        </p:nvSpPr>
        <p:spPr>
          <a:xfrm>
            <a:off x="6727825" y="4806556"/>
            <a:ext cx="1919288" cy="273844"/>
          </a:xfrm>
        </p:spPr>
        <p:txBody>
          <a:bodyPr/>
          <a:lstStyle>
            <a:lvl1pPr>
              <a:defRPr/>
            </a:lvl1pPr>
          </a:lstStyle>
          <a:p>
            <a:pPr>
              <a:defRPr/>
            </a:pPr>
            <a:fld id="{54169C2F-051B-4E34-B2AC-17E8814C3B83}" type="datetime1">
              <a:rPr lang="en-US" altLang="en-US" smtClean="0"/>
              <a:t>10/26/23</a:t>
            </a:fld>
            <a:endParaRPr lang="en-US" altLang="en-US"/>
          </a:p>
        </p:txBody>
      </p:sp>
      <p:sp>
        <p:nvSpPr>
          <p:cNvPr id="20" name="Slide Number Placeholder 17">
            <a:extLst>
              <a:ext uri="{FF2B5EF4-FFF2-40B4-BE49-F238E27FC236}">
                <a16:creationId xmlns:a16="http://schemas.microsoft.com/office/drawing/2014/main" id="{3ACD8A34-2762-4252-87E2-A4107E267F28}"/>
              </a:ext>
            </a:extLst>
          </p:cNvPr>
          <p:cNvSpPr>
            <a:spLocks noGrp="1"/>
          </p:cNvSpPr>
          <p:nvPr>
            <p:ph type="sldNum" sz="quarter" idx="14"/>
          </p:nvPr>
        </p:nvSpPr>
        <p:spPr>
          <a:xfrm>
            <a:off x="8647113" y="4806556"/>
            <a:ext cx="366712" cy="273844"/>
          </a:xfrm>
        </p:spPr>
        <p:txBody>
          <a:bodyPr/>
          <a:lstStyle>
            <a:lvl1pPr>
              <a:defRPr/>
            </a:lvl1pPr>
          </a:lstStyle>
          <a:p>
            <a:fld id="{86CB4B4D-7CA3-9044-876B-883B54F8677D}" type="slidenum">
              <a:rPr lang="en-GB" smtClean="0"/>
              <a:t>‹#›</a:t>
            </a:fld>
            <a:endParaRPr lang="en-GB"/>
          </a:p>
        </p:txBody>
      </p:sp>
      <p:cxnSp>
        <p:nvCxnSpPr>
          <p:cNvPr id="9" name="Straight Connector 8">
            <a:extLst>
              <a:ext uri="{FF2B5EF4-FFF2-40B4-BE49-F238E27FC236}">
                <a16:creationId xmlns:a16="http://schemas.microsoft.com/office/drawing/2014/main" id="{7DF7819B-402F-4FDF-815B-57435C57485A}"/>
              </a:ext>
            </a:extLst>
          </p:cNvPr>
          <p:cNvCxnSpPr/>
          <p:nvPr/>
        </p:nvCxnSpPr>
        <p:spPr>
          <a:xfrm>
            <a:off x="0" y="1257300"/>
            <a:ext cx="9086850" cy="0"/>
          </a:xfrm>
          <a:prstGeom prst="line">
            <a:avLst/>
          </a:prstGeom>
          <a:ln w="12700">
            <a:solidFill>
              <a:srgbClr val="ED1C24"/>
            </a:solidFill>
          </a:ln>
        </p:spPr>
        <p:style>
          <a:lnRef idx="1">
            <a:schemeClr val="accent1"/>
          </a:lnRef>
          <a:fillRef idx="0">
            <a:schemeClr val="accent1"/>
          </a:fillRef>
          <a:effectRef idx="0">
            <a:schemeClr val="accent1"/>
          </a:effectRef>
          <a:fontRef idx="minor">
            <a:schemeClr val="tx1"/>
          </a:fontRef>
        </p:style>
      </p:cxnSp>
      <p:sp>
        <p:nvSpPr>
          <p:cNvPr id="11" name="Title Placeholder 8">
            <a:extLst>
              <a:ext uri="{FF2B5EF4-FFF2-40B4-BE49-F238E27FC236}">
                <a16:creationId xmlns:a16="http://schemas.microsoft.com/office/drawing/2014/main" id="{9DF6B070-EEE3-45BE-A0A5-7D96E49D7172}"/>
              </a:ext>
            </a:extLst>
          </p:cNvPr>
          <p:cNvSpPr>
            <a:spLocks noGrp="1"/>
          </p:cNvSpPr>
          <p:nvPr>
            <p:ph type="title"/>
          </p:nvPr>
        </p:nvSpPr>
        <p:spPr>
          <a:xfrm>
            <a:off x="1543050" y="285750"/>
            <a:ext cx="7429500" cy="857250"/>
          </a:xfrm>
          <a:prstGeom prst="rect">
            <a:avLst/>
          </a:prstGeom>
        </p:spPr>
        <p:txBody>
          <a:bodyPr vert="horz" anchor="ctr">
            <a:normAutofit/>
            <a:scene3d>
              <a:camera prst="orthographicFront"/>
              <a:lightRig rig="soft" dir="t"/>
            </a:scene3d>
            <a:sp3d prstMaterial="softEdge">
              <a:bevelT w="25400" h="25400"/>
            </a:sp3d>
          </a:bodyPr>
          <a:lstStyle/>
          <a:p>
            <a:r>
              <a:rPr lang="en-GB"/>
              <a:t>Click to edit Master title style</a:t>
            </a:r>
            <a:endParaRPr lang="en-US" dirty="0"/>
          </a:p>
        </p:txBody>
      </p:sp>
      <p:sp>
        <p:nvSpPr>
          <p:cNvPr id="10" name="Text Placeholder 2">
            <a:extLst>
              <a:ext uri="{FF2B5EF4-FFF2-40B4-BE49-F238E27FC236}">
                <a16:creationId xmlns:a16="http://schemas.microsoft.com/office/drawing/2014/main" id="{0E3785DE-428C-4E73-9CD2-FB526C73F5A2}"/>
              </a:ext>
            </a:extLst>
          </p:cNvPr>
          <p:cNvSpPr>
            <a:spLocks noGrp="1"/>
          </p:cNvSpPr>
          <p:nvPr>
            <p:ph type="body" idx="1"/>
          </p:nvPr>
        </p:nvSpPr>
        <p:spPr>
          <a:xfrm>
            <a:off x="171450" y="4171950"/>
            <a:ext cx="4114800" cy="5715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en-GB"/>
              <a:t>Click to edit Master text styles</a:t>
            </a:r>
          </a:p>
        </p:txBody>
      </p:sp>
      <p:sp>
        <p:nvSpPr>
          <p:cNvPr id="12" name="Text Placeholder 2">
            <a:extLst>
              <a:ext uri="{FF2B5EF4-FFF2-40B4-BE49-F238E27FC236}">
                <a16:creationId xmlns:a16="http://schemas.microsoft.com/office/drawing/2014/main" id="{ED852904-1864-4E9A-A9ED-C62285E35B4F}"/>
              </a:ext>
            </a:extLst>
          </p:cNvPr>
          <p:cNvSpPr>
            <a:spLocks noGrp="1"/>
          </p:cNvSpPr>
          <p:nvPr>
            <p:ph type="body" idx="15"/>
          </p:nvPr>
        </p:nvSpPr>
        <p:spPr>
          <a:xfrm>
            <a:off x="4800600" y="4182060"/>
            <a:ext cx="4114800" cy="5715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en-GB"/>
              <a:t>Click to edit Master text styles</a:t>
            </a:r>
          </a:p>
        </p:txBody>
      </p:sp>
      <p:cxnSp>
        <p:nvCxnSpPr>
          <p:cNvPr id="13" name="Straight Connector 12">
            <a:extLst>
              <a:ext uri="{FF2B5EF4-FFF2-40B4-BE49-F238E27FC236}">
                <a16:creationId xmlns:a16="http://schemas.microsoft.com/office/drawing/2014/main" id="{ED024E49-5B94-4FBE-A29F-AC3F0273BC59}"/>
              </a:ext>
            </a:extLst>
          </p:cNvPr>
          <p:cNvCxnSpPr/>
          <p:nvPr/>
        </p:nvCxnSpPr>
        <p:spPr>
          <a:xfrm>
            <a:off x="171450" y="4162806"/>
            <a:ext cx="4114800" cy="0"/>
          </a:xfrm>
          <a:prstGeom prst="line">
            <a:avLst/>
          </a:prstGeom>
          <a:ln w="19050">
            <a:solidFill>
              <a:srgbClr val="ED1C2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4F8DF-CB93-4FC8-B6FD-51A7E65C5DD7}"/>
              </a:ext>
            </a:extLst>
          </p:cNvPr>
          <p:cNvCxnSpPr/>
          <p:nvPr/>
        </p:nvCxnSpPr>
        <p:spPr>
          <a:xfrm>
            <a:off x="4800600" y="4162806"/>
            <a:ext cx="4114800" cy="0"/>
          </a:xfrm>
          <a:prstGeom prst="line">
            <a:avLst/>
          </a:prstGeom>
          <a:ln w="19050">
            <a:solidFill>
              <a:srgbClr val="ED1C24"/>
            </a:solidFill>
          </a:ln>
        </p:spPr>
        <p:style>
          <a:lnRef idx="1">
            <a:schemeClr val="accent1"/>
          </a:lnRef>
          <a:fillRef idx="0">
            <a:schemeClr val="accent1"/>
          </a:fillRef>
          <a:effectRef idx="0">
            <a:schemeClr val="accent1"/>
          </a:effectRef>
          <a:fontRef idx="minor">
            <a:schemeClr val="tx1"/>
          </a:fontRef>
        </p:style>
      </p:cxnSp>
      <p:sp>
        <p:nvSpPr>
          <p:cNvPr id="15" name="Footer Placeholder 11">
            <a:extLst>
              <a:ext uri="{FF2B5EF4-FFF2-40B4-BE49-F238E27FC236}">
                <a16:creationId xmlns:a16="http://schemas.microsoft.com/office/drawing/2014/main" id="{9AFA672D-3DFA-4990-A99A-28D071C8E362}"/>
              </a:ext>
            </a:extLst>
          </p:cNvPr>
          <p:cNvSpPr>
            <a:spLocks noGrp="1"/>
          </p:cNvSpPr>
          <p:nvPr>
            <p:ph type="ftr" sz="quarter" idx="16"/>
          </p:nvPr>
        </p:nvSpPr>
        <p:spPr>
          <a:xfrm>
            <a:off x="4379914" y="4806556"/>
            <a:ext cx="2249486" cy="273844"/>
          </a:xfrm>
        </p:spPr>
        <p:txBody>
          <a:bodyPr/>
          <a:lstStyle/>
          <a:p>
            <a:pPr>
              <a:defRPr/>
            </a:pPr>
            <a:r>
              <a:rPr lang="en-US" dirty="0"/>
              <a:t>Paper Number XX-###</a:t>
            </a:r>
          </a:p>
        </p:txBody>
      </p:sp>
    </p:spTree>
    <p:extLst>
      <p:ext uri="{BB962C8B-B14F-4D97-AF65-F5344CB8AC3E}">
        <p14:creationId xmlns:p14="http://schemas.microsoft.com/office/powerpoint/2010/main" val="96744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No Content">
    <p:spTree>
      <p:nvGrpSpPr>
        <p:cNvPr id="1" name=""/>
        <p:cNvGrpSpPr/>
        <p:nvPr/>
      </p:nvGrpSpPr>
      <p:grpSpPr>
        <a:xfrm>
          <a:off x="0" y="0"/>
          <a:ext cx="0" cy="0"/>
          <a:chOff x="0" y="0"/>
          <a:chExt cx="0" cy="0"/>
        </a:xfrm>
      </p:grpSpPr>
      <p:sp>
        <p:nvSpPr>
          <p:cNvPr id="3" name="Date Placeholder 9">
            <a:extLst>
              <a:ext uri="{FF2B5EF4-FFF2-40B4-BE49-F238E27FC236}">
                <a16:creationId xmlns:a16="http://schemas.microsoft.com/office/drawing/2014/main" id="{B18377EC-49B2-4F4A-A62A-250F8457F094}"/>
              </a:ext>
            </a:extLst>
          </p:cNvPr>
          <p:cNvSpPr>
            <a:spLocks noGrp="1"/>
          </p:cNvSpPr>
          <p:nvPr>
            <p:ph type="dt" sz="half" idx="10"/>
          </p:nvPr>
        </p:nvSpPr>
        <p:spPr>
          <a:xfrm>
            <a:off x="6727825" y="4806556"/>
            <a:ext cx="1919288" cy="273844"/>
          </a:xfrm>
        </p:spPr>
        <p:txBody>
          <a:bodyPr/>
          <a:lstStyle>
            <a:lvl1pPr>
              <a:defRPr/>
            </a:lvl1pPr>
          </a:lstStyle>
          <a:p>
            <a:pPr>
              <a:defRPr/>
            </a:pPr>
            <a:fld id="{54169C2F-051B-4E34-B2AC-17E8814C3B83}" type="datetime1">
              <a:rPr lang="en-US" altLang="en-US" smtClean="0"/>
              <a:t>10/26/23</a:t>
            </a:fld>
            <a:endParaRPr lang="en-US" altLang="en-US"/>
          </a:p>
        </p:txBody>
      </p:sp>
      <p:sp>
        <p:nvSpPr>
          <p:cNvPr id="5" name="Slide Number Placeholder 17">
            <a:extLst>
              <a:ext uri="{FF2B5EF4-FFF2-40B4-BE49-F238E27FC236}">
                <a16:creationId xmlns:a16="http://schemas.microsoft.com/office/drawing/2014/main" id="{7B7F3E19-2F40-4654-A4AB-4507AA7B1EC3}"/>
              </a:ext>
            </a:extLst>
          </p:cNvPr>
          <p:cNvSpPr>
            <a:spLocks noGrp="1"/>
          </p:cNvSpPr>
          <p:nvPr>
            <p:ph type="sldNum" sz="quarter" idx="12"/>
          </p:nvPr>
        </p:nvSpPr>
        <p:spPr>
          <a:xfrm>
            <a:off x="8647113" y="4806556"/>
            <a:ext cx="366712" cy="273844"/>
          </a:xfrm>
        </p:spPr>
        <p:txBody>
          <a:bodyPr/>
          <a:lstStyle>
            <a:lvl1pPr>
              <a:defRPr/>
            </a:lvl1pPr>
          </a:lstStyle>
          <a:p>
            <a:fld id="{86CB4B4D-7CA3-9044-876B-883B54F8677D}" type="slidenum">
              <a:rPr lang="en-GB" smtClean="0"/>
              <a:t>‹#›</a:t>
            </a:fld>
            <a:endParaRPr lang="en-GB"/>
          </a:p>
        </p:txBody>
      </p:sp>
      <p:cxnSp>
        <p:nvCxnSpPr>
          <p:cNvPr id="7" name="Straight Connector 6">
            <a:extLst>
              <a:ext uri="{FF2B5EF4-FFF2-40B4-BE49-F238E27FC236}">
                <a16:creationId xmlns:a16="http://schemas.microsoft.com/office/drawing/2014/main" id="{23281B53-749E-4D4A-B789-595556D1C9BD}"/>
              </a:ext>
            </a:extLst>
          </p:cNvPr>
          <p:cNvCxnSpPr/>
          <p:nvPr/>
        </p:nvCxnSpPr>
        <p:spPr>
          <a:xfrm>
            <a:off x="0" y="1257300"/>
            <a:ext cx="9086850" cy="0"/>
          </a:xfrm>
          <a:prstGeom prst="line">
            <a:avLst/>
          </a:prstGeom>
          <a:ln w="12700">
            <a:solidFill>
              <a:srgbClr val="ED1C24"/>
            </a:solidFill>
          </a:ln>
        </p:spPr>
        <p:style>
          <a:lnRef idx="1">
            <a:schemeClr val="accent1"/>
          </a:lnRef>
          <a:fillRef idx="0">
            <a:schemeClr val="accent1"/>
          </a:fillRef>
          <a:effectRef idx="0">
            <a:schemeClr val="accent1"/>
          </a:effectRef>
          <a:fontRef idx="minor">
            <a:schemeClr val="tx1"/>
          </a:fontRef>
        </p:style>
      </p:cxnSp>
      <p:sp>
        <p:nvSpPr>
          <p:cNvPr id="8" name="Title Placeholder 8">
            <a:extLst>
              <a:ext uri="{FF2B5EF4-FFF2-40B4-BE49-F238E27FC236}">
                <a16:creationId xmlns:a16="http://schemas.microsoft.com/office/drawing/2014/main" id="{16CD2F9F-DB29-47CE-8325-EDCCCF557228}"/>
              </a:ext>
            </a:extLst>
          </p:cNvPr>
          <p:cNvSpPr>
            <a:spLocks noGrp="1"/>
          </p:cNvSpPr>
          <p:nvPr>
            <p:ph type="title"/>
          </p:nvPr>
        </p:nvSpPr>
        <p:spPr>
          <a:xfrm>
            <a:off x="1543050" y="285750"/>
            <a:ext cx="7429500" cy="857250"/>
          </a:xfrm>
          <a:prstGeom prst="rect">
            <a:avLst/>
          </a:prstGeom>
        </p:spPr>
        <p:txBody>
          <a:bodyPr vert="horz" anchor="ctr">
            <a:normAutofit/>
            <a:scene3d>
              <a:camera prst="orthographicFront"/>
              <a:lightRig rig="soft" dir="t"/>
            </a:scene3d>
            <a:sp3d prstMaterial="softEdge">
              <a:bevelT w="25400" h="25400"/>
            </a:sp3d>
          </a:bodyPr>
          <a:lstStyle/>
          <a:p>
            <a:r>
              <a:rPr lang="en-GB"/>
              <a:t>Click to edit Master title style</a:t>
            </a:r>
            <a:endParaRPr lang="en-US" dirty="0"/>
          </a:p>
        </p:txBody>
      </p:sp>
      <p:sp>
        <p:nvSpPr>
          <p:cNvPr id="9" name="Footer Placeholder 11">
            <a:extLst>
              <a:ext uri="{FF2B5EF4-FFF2-40B4-BE49-F238E27FC236}">
                <a16:creationId xmlns:a16="http://schemas.microsoft.com/office/drawing/2014/main" id="{C20E96DE-32C6-4D49-9591-05A0E13F34AA}"/>
              </a:ext>
            </a:extLst>
          </p:cNvPr>
          <p:cNvSpPr>
            <a:spLocks noGrp="1"/>
          </p:cNvSpPr>
          <p:nvPr>
            <p:ph type="ftr" sz="quarter" idx="16"/>
          </p:nvPr>
        </p:nvSpPr>
        <p:spPr>
          <a:xfrm>
            <a:off x="4379914" y="4806556"/>
            <a:ext cx="2249486" cy="273844"/>
          </a:xfrm>
        </p:spPr>
        <p:txBody>
          <a:bodyPr/>
          <a:lstStyle/>
          <a:p>
            <a:pPr>
              <a:defRPr/>
            </a:pPr>
            <a:r>
              <a:rPr lang="en-US" dirty="0"/>
              <a:t>Paper Number XX-###</a:t>
            </a:r>
          </a:p>
        </p:txBody>
      </p:sp>
    </p:spTree>
    <p:extLst>
      <p:ext uri="{BB962C8B-B14F-4D97-AF65-F5344CB8AC3E}">
        <p14:creationId xmlns:p14="http://schemas.microsoft.com/office/powerpoint/2010/main" val="4565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chemeClr val="accent1">
                <a:tint val="66000"/>
                <a:satMod val="160000"/>
              </a:schemeClr>
            </a:gs>
            <a:gs pos="50000">
              <a:schemeClr val="accent1">
                <a:tint val="44500"/>
                <a:satMod val="160000"/>
              </a:schemeClr>
            </a:gs>
            <a:gs pos="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1543050" y="285750"/>
            <a:ext cx="7429500" cy="857250"/>
          </a:xfrm>
          <a:prstGeom prst="rect">
            <a:avLst/>
          </a:prstGeom>
        </p:spPr>
        <p:txBody>
          <a:bodyPr vert="horz" anchor="ctr">
            <a:normAutofit/>
            <a:scene3d>
              <a:camera prst="orthographicFront"/>
              <a:lightRig rig="soft" dir="t"/>
            </a:scene3d>
            <a:sp3d prstMaterial="softEdge">
              <a:bevelT w="25400" h="25400"/>
            </a:sp3d>
          </a:bodyPr>
          <a:lstStyle/>
          <a:p>
            <a:r>
              <a:rPr lang="en-GB"/>
              <a:t>Click to edit Master title style</a:t>
            </a:r>
            <a:endParaRPr lang="en-US" dirty="0"/>
          </a:p>
        </p:txBody>
      </p:sp>
      <p:sp>
        <p:nvSpPr>
          <p:cNvPr id="1033" name="Text Placeholder 29"/>
          <p:cNvSpPr>
            <a:spLocks noGrp="1"/>
          </p:cNvSpPr>
          <p:nvPr>
            <p:ph type="body" idx="1"/>
          </p:nvPr>
        </p:nvSpPr>
        <p:spPr bwMode="auto">
          <a:xfrm>
            <a:off x="171450" y="1314449"/>
            <a:ext cx="8801100" cy="341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dirty="0"/>
          </a:p>
        </p:txBody>
      </p:sp>
      <p:sp>
        <p:nvSpPr>
          <p:cNvPr id="10" name="Date Placeholder 9"/>
          <p:cNvSpPr>
            <a:spLocks noGrp="1"/>
          </p:cNvSpPr>
          <p:nvPr>
            <p:ph type="dt" sz="half" idx="2"/>
          </p:nvPr>
        </p:nvSpPr>
        <p:spPr>
          <a:xfrm>
            <a:off x="6727825" y="4806556"/>
            <a:ext cx="1919288" cy="273844"/>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750">
                <a:solidFill>
                  <a:schemeClr val="tx2"/>
                </a:solidFill>
              </a:defRPr>
            </a:lvl1pPr>
          </a:lstStyle>
          <a:p>
            <a:pPr>
              <a:defRPr/>
            </a:pPr>
            <a:fld id="{72E470AB-BCE4-41CD-BB1E-89173243B18D}" type="datetime1">
              <a:rPr lang="en-US" altLang="en-US" smtClean="0"/>
              <a:t>10/26/23</a:t>
            </a:fld>
            <a:endParaRPr lang="en-US" altLang="en-US"/>
          </a:p>
        </p:txBody>
      </p:sp>
      <p:sp>
        <p:nvSpPr>
          <p:cNvPr id="22" name="Footer Placeholder 21"/>
          <p:cNvSpPr>
            <a:spLocks noGrp="1"/>
          </p:cNvSpPr>
          <p:nvPr>
            <p:ph type="ftr" sz="quarter" idx="3"/>
          </p:nvPr>
        </p:nvSpPr>
        <p:spPr>
          <a:xfrm>
            <a:off x="4379914" y="4806556"/>
            <a:ext cx="2249486" cy="273844"/>
          </a:xfrm>
          <a:prstGeom prst="rect">
            <a:avLst/>
          </a:prstGeom>
        </p:spPr>
        <p:txBody>
          <a:bodyPr vert="horz" anchor="b"/>
          <a:lstStyle>
            <a:lvl1pPr algn="ctr" eaLnBrk="1" fontAlgn="auto" latinLnBrk="0" hangingPunct="1">
              <a:spcBef>
                <a:spcPts val="0"/>
              </a:spcBef>
              <a:spcAft>
                <a:spcPts val="0"/>
              </a:spcAft>
              <a:defRPr kumimoji="0" sz="750">
                <a:solidFill>
                  <a:schemeClr val="tx2"/>
                </a:solidFill>
                <a:latin typeface="+mn-lt"/>
                <a:ea typeface="+mn-ea"/>
                <a:cs typeface="+mn-cs"/>
              </a:defRPr>
            </a:lvl1pPr>
            <a:extLst/>
          </a:lstStyle>
          <a:p>
            <a:pPr>
              <a:defRPr/>
            </a:pPr>
            <a:r>
              <a:rPr lang="en-US" dirty="0"/>
              <a:t>Paper Number XX-###</a:t>
            </a:r>
          </a:p>
        </p:txBody>
      </p:sp>
      <p:sp>
        <p:nvSpPr>
          <p:cNvPr id="18" name="Slide Number Placeholder 17"/>
          <p:cNvSpPr>
            <a:spLocks noGrp="1"/>
          </p:cNvSpPr>
          <p:nvPr>
            <p:ph type="sldNum" sz="quarter" idx="4"/>
          </p:nvPr>
        </p:nvSpPr>
        <p:spPr>
          <a:xfrm>
            <a:off x="8647113" y="4806556"/>
            <a:ext cx="366712" cy="273844"/>
          </a:xfrm>
          <a:prstGeom prst="rect">
            <a:avLst/>
          </a:prstGeom>
        </p:spPr>
        <p:txBody>
          <a:bodyPr vert="horz" wrap="square" lIns="91440" tIns="45720" rIns="91440" bIns="45720" numCol="1" anchor="b" anchorCtr="0" compatLnSpc="1">
            <a:prstTxWarp prst="textNoShape">
              <a:avLst/>
            </a:prstTxWarp>
          </a:bodyPr>
          <a:lstStyle>
            <a:lvl1pPr algn="r" eaLnBrk="1" hangingPunct="1">
              <a:defRPr sz="750">
                <a:solidFill>
                  <a:schemeClr val="tx2"/>
                </a:solidFill>
              </a:defRPr>
            </a:lvl1pPr>
          </a:lstStyle>
          <a:p>
            <a:fld id="{86CB4B4D-7CA3-9044-876B-883B54F8677D}" type="slidenum">
              <a:rPr lang="en-GB" smtClean="0"/>
              <a:t>‹#›</a:t>
            </a:fld>
            <a:endParaRPr lang="en-GB"/>
          </a:p>
        </p:txBody>
      </p:sp>
      <p:pic>
        <p:nvPicPr>
          <p:cNvPr id="16" name="Picture 15"/>
          <p:cNvPicPr>
            <a:picLocks noChangeAspect="1"/>
          </p:cNvPicPr>
          <p:nvPr/>
        </p:nvPicPr>
        <p:blipFill>
          <a:blip r:embed="rId18">
            <a:extLst>
              <a:ext uri="{28A0092B-C50C-407E-A947-70E740481C1C}">
                <a14:useLocalDpi xmlns:a14="http://schemas.microsoft.com/office/drawing/2010/main" val="0"/>
              </a:ext>
            </a:extLst>
          </a:blip>
          <a:srcRect/>
          <a:stretch/>
        </p:blipFill>
        <p:spPr>
          <a:xfrm>
            <a:off x="186674" y="125555"/>
            <a:ext cx="1188895" cy="1188895"/>
          </a:xfrm>
          <a:prstGeom prst="rect">
            <a:avLst/>
          </a:prstGeom>
        </p:spPr>
      </p:pic>
      <p:sp>
        <p:nvSpPr>
          <p:cNvPr id="11" name="Footer Placeholder 21">
            <a:extLst>
              <a:ext uri="{FF2B5EF4-FFF2-40B4-BE49-F238E27FC236}">
                <a16:creationId xmlns:a16="http://schemas.microsoft.com/office/drawing/2014/main" id="{A1687192-2D64-41D3-B6F7-1A45EEC3C832}"/>
              </a:ext>
            </a:extLst>
          </p:cNvPr>
          <p:cNvSpPr txBox="1">
            <a:spLocks/>
          </p:cNvSpPr>
          <p:nvPr/>
        </p:nvSpPr>
        <p:spPr>
          <a:xfrm>
            <a:off x="200026" y="4806555"/>
            <a:ext cx="2351087" cy="273844"/>
          </a:xfrm>
          <a:prstGeom prst="rect">
            <a:avLst/>
          </a:prstGeom>
        </p:spPr>
        <p:txBody>
          <a:bodyPr vert="horz" anchor="b"/>
          <a:lstStyle>
            <a:defPPr>
              <a:defRPr lang="en-US"/>
            </a:defPPr>
            <a:lvl1pPr algn="ctr" rtl="0" eaLnBrk="1" fontAlgn="auto" latinLnBrk="0" hangingPunct="1">
              <a:spcBef>
                <a:spcPts val="0"/>
              </a:spcBef>
              <a:spcAft>
                <a:spcPts val="0"/>
              </a:spcAft>
              <a:defRPr kumimoji="0" sz="10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9pPr>
          </a:lstStyle>
          <a:p>
            <a:pPr algn="l">
              <a:defRPr/>
            </a:pPr>
            <a:r>
              <a:rPr lang="en-US" sz="750" dirty="0"/>
              <a:t>#PharmaSUG2023</a:t>
            </a:r>
          </a:p>
        </p:txBody>
      </p:sp>
    </p:spTree>
    <p:extLst>
      <p:ext uri="{BB962C8B-B14F-4D97-AF65-F5344CB8AC3E}">
        <p14:creationId xmlns:p14="http://schemas.microsoft.com/office/powerpoint/2010/main" val="127902064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8" r:id="rId15"/>
    <p:sldLayoutId id="2147483679" r:id="rId16"/>
  </p:sldLayoutIdLst>
  <p:txStyles>
    <p:titleStyle>
      <a:lvl1pPr algn="l" rtl="0" eaLnBrk="1" fontAlgn="base" hangingPunct="1">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mj-cs"/>
        </a:defRPr>
      </a:lvl1pPr>
      <a:lvl2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2pPr>
      <a:lvl3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3pPr>
      <a:lvl4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4pPr>
      <a:lvl5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5pPr>
      <a:lvl6pPr marL="342900" algn="l" rtl="0" eaLnBrk="1" fontAlgn="base" hangingPunct="1">
        <a:spcBef>
          <a:spcPct val="0"/>
        </a:spcBef>
        <a:spcAft>
          <a:spcPct val="0"/>
        </a:spcAft>
        <a:defRPr sz="3075" b="1">
          <a:solidFill>
            <a:schemeClr val="tx2"/>
          </a:solidFill>
          <a:latin typeface="Lucida Sans Unicode" charset="0"/>
          <a:ea typeface="ＭＳ Ｐゴシック" charset="0"/>
        </a:defRPr>
      </a:lvl6pPr>
      <a:lvl7pPr marL="685800" algn="l" rtl="0" eaLnBrk="1" fontAlgn="base" hangingPunct="1">
        <a:spcBef>
          <a:spcPct val="0"/>
        </a:spcBef>
        <a:spcAft>
          <a:spcPct val="0"/>
        </a:spcAft>
        <a:defRPr sz="3075" b="1">
          <a:solidFill>
            <a:schemeClr val="tx2"/>
          </a:solidFill>
          <a:latin typeface="Lucida Sans Unicode" charset="0"/>
          <a:ea typeface="ＭＳ Ｐゴシック" charset="0"/>
        </a:defRPr>
      </a:lvl7pPr>
      <a:lvl8pPr marL="1028700" algn="l" rtl="0" eaLnBrk="1" fontAlgn="base" hangingPunct="1">
        <a:spcBef>
          <a:spcPct val="0"/>
        </a:spcBef>
        <a:spcAft>
          <a:spcPct val="0"/>
        </a:spcAft>
        <a:defRPr sz="3075" b="1">
          <a:solidFill>
            <a:schemeClr val="tx2"/>
          </a:solidFill>
          <a:latin typeface="Lucida Sans Unicode" charset="0"/>
          <a:ea typeface="ＭＳ Ｐゴシック" charset="0"/>
        </a:defRPr>
      </a:lvl8pPr>
      <a:lvl9pPr marL="1371600" algn="l" rtl="0" eaLnBrk="1" fontAlgn="base" hangingPunct="1">
        <a:spcBef>
          <a:spcPct val="0"/>
        </a:spcBef>
        <a:spcAft>
          <a:spcPct val="0"/>
        </a:spcAft>
        <a:defRPr sz="3075" b="1">
          <a:solidFill>
            <a:schemeClr val="tx2"/>
          </a:solidFill>
          <a:latin typeface="Lucida Sans Unicode" charset="0"/>
          <a:ea typeface="ＭＳ Ｐゴシック" charset="0"/>
        </a:defRPr>
      </a:lvl9pPr>
      <a:extLst/>
    </p:titleStyle>
    <p:bodyStyle>
      <a:lvl1pPr marL="273844" indent="-191691" algn="l" rtl="0" eaLnBrk="1" fontAlgn="base" hangingPunct="1">
        <a:spcBef>
          <a:spcPts val="300"/>
        </a:spcBef>
        <a:spcAft>
          <a:spcPct val="0"/>
        </a:spcAft>
        <a:buClr>
          <a:schemeClr val="accent1"/>
        </a:buClr>
        <a:buSzPct val="68000"/>
        <a:buFont typeface="Wingdings 3" panose="05040102010807070707" pitchFamily="18" charset="2"/>
        <a:buChar char=""/>
        <a:defRPr sz="2025" kern="1200">
          <a:solidFill>
            <a:schemeClr val="tx1"/>
          </a:solidFill>
          <a:latin typeface="+mn-lt"/>
          <a:ea typeface="MS PGothic" panose="020B0600070205080204" pitchFamily="34" charset="-128"/>
          <a:cs typeface="+mn-cs"/>
        </a:defRPr>
      </a:lvl1pPr>
      <a:lvl2pPr marL="465535" indent="-171450" algn="l" rtl="0" eaLnBrk="1" fontAlgn="base" hangingPunct="1">
        <a:spcBef>
          <a:spcPts val="244"/>
        </a:spcBef>
        <a:spcAft>
          <a:spcPct val="0"/>
        </a:spcAft>
        <a:buClr>
          <a:schemeClr val="accent1"/>
        </a:buClr>
        <a:buFont typeface="Verdana" panose="020B0604030504040204" pitchFamily="34" charset="0"/>
        <a:buChar char="◦"/>
        <a:defRPr sz="1725" kern="1200">
          <a:solidFill>
            <a:schemeClr val="tx1"/>
          </a:solidFill>
          <a:latin typeface="+mn-lt"/>
          <a:ea typeface="MS PGothic" panose="020B0600070205080204" pitchFamily="34" charset="-128"/>
          <a:cs typeface="+mn-cs"/>
        </a:defRPr>
      </a:lvl2pPr>
      <a:lvl3pPr marL="644129" indent="-171450" algn="l" rtl="0" eaLnBrk="1" fontAlgn="base" hangingPunct="1">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mn-lt"/>
          <a:ea typeface="MS PGothic" panose="020B0600070205080204" pitchFamily="34" charset="-128"/>
          <a:cs typeface="+mn-cs"/>
        </a:defRPr>
      </a:lvl3pPr>
      <a:lvl4pPr marL="857250" indent="-171450" algn="l" rtl="0" eaLnBrk="1" fontAlgn="base" hangingPunct="1">
        <a:spcBef>
          <a:spcPts val="263"/>
        </a:spcBef>
        <a:spcAft>
          <a:spcPct val="0"/>
        </a:spcAft>
        <a:buClr>
          <a:schemeClr val="accent2"/>
        </a:buClr>
        <a:buFont typeface="Wingdings 2" panose="05020102010507070707" pitchFamily="18" charset="2"/>
        <a:buChar char=""/>
        <a:defRPr sz="1425" kern="1200">
          <a:solidFill>
            <a:schemeClr val="tx1"/>
          </a:solidFill>
          <a:latin typeface="+mn-lt"/>
          <a:ea typeface="MS PGothic" panose="020B0600070205080204" pitchFamily="34" charset="-128"/>
          <a:cs typeface="+mn-cs"/>
        </a:defRPr>
      </a:lvl4pPr>
      <a:lvl5pPr marL="1028700" indent="-171450" algn="l" rtl="0" eaLnBrk="1" fontAlgn="base" hangingPunct="1">
        <a:spcBef>
          <a:spcPts val="263"/>
        </a:spcBef>
        <a:spcAft>
          <a:spcPct val="0"/>
        </a:spcAft>
        <a:buClr>
          <a:schemeClr val="accent2"/>
        </a:buClr>
        <a:buFont typeface="Wingdings 2" panose="05020102010507070707" pitchFamily="18" charset="2"/>
        <a:buChar char=""/>
        <a:defRPr kern="1200">
          <a:solidFill>
            <a:schemeClr val="tx1"/>
          </a:solidFill>
          <a:latin typeface="+mn-lt"/>
          <a:ea typeface="MS PGothic" panose="020B0600070205080204" pitchFamily="34" charset="-128"/>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doxygen.nl/manual/htmlcmds.html" TargetMode="External"/><Relationship Id="rId2" Type="http://schemas.openxmlformats.org/officeDocument/2006/relationships/hyperlink" Target="https://doxygen.nl/manual/commands.html" TargetMode="External"/><Relationship Id="rId1" Type="http://schemas.openxmlformats.org/officeDocument/2006/relationships/slideLayout" Target="../slideLayouts/slideLayout14.xml"/><Relationship Id="rId4" Type="http://schemas.openxmlformats.org/officeDocument/2006/relationships/hyperlink" Target="https://doxygen.nl/manual/markdown.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raphviz.org/doc/info/lang.html"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hyperlink" Target="https://github.com/philipmason/Wood-Street-Consultants/tree/main/Doxygen/Samples" TargetMode="External"/><Relationship Id="rId5" Type="http://schemas.openxmlformats.org/officeDocument/2006/relationships/hyperlink" Target="https://argenxbvba.sharepoint.com/:b:/r/sites/Biostatistics/Programming%20documentation/doxygen_manual-1.9.5.pdf?csf=1&amp;web=1&amp;e=Htbqxb" TargetMode="External"/><Relationship Id="rId4" Type="http://schemas.openxmlformats.org/officeDocument/2006/relationships/hyperlink" Target="https://argenxbvba.sharepoint.com/:u:/r/sites/Biostatistics/Programming%20documentation/doxygen.zip?csf=1&amp;web=1&amp;e=AlPXLJ"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0B7-C326-46D7-830A-1C8E89AFC4C5}"/>
              </a:ext>
            </a:extLst>
          </p:cNvPr>
          <p:cNvSpPr>
            <a:spLocks noGrp="1"/>
          </p:cNvSpPr>
          <p:nvPr>
            <p:ph type="title"/>
          </p:nvPr>
        </p:nvSpPr>
        <p:spPr/>
        <p:txBody>
          <a:bodyPr>
            <a:normAutofit/>
          </a:bodyPr>
          <a:lstStyle/>
          <a:p>
            <a:r>
              <a:rPr lang="en-GB" sz="2800" dirty="0"/>
              <a:t>Making lists</a:t>
            </a:r>
            <a:endParaRPr lang="LID4096" sz="2800" dirty="0"/>
          </a:p>
        </p:txBody>
      </p:sp>
      <p:sp>
        <p:nvSpPr>
          <p:cNvPr id="5" name="Slide Number Placeholder 4">
            <a:extLst>
              <a:ext uri="{FF2B5EF4-FFF2-40B4-BE49-F238E27FC236}">
                <a16:creationId xmlns:a16="http://schemas.microsoft.com/office/drawing/2014/main" id="{71593AFE-4ABB-4B0D-AB5E-F75D3BB1ECA6}"/>
              </a:ext>
            </a:extLst>
          </p:cNvPr>
          <p:cNvSpPr>
            <a:spLocks noGrp="1"/>
          </p:cNvSpPr>
          <p:nvPr>
            <p:ph type="sldNum" sz="quarter" idx="4"/>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212723F-60B6-4D6E-90B6-DCA379235AB7}"/>
              </a:ext>
            </a:extLst>
          </p:cNvPr>
          <p:cNvSpPr>
            <a:spLocks noGrp="1"/>
          </p:cNvSpPr>
          <p:nvPr>
            <p:ph sz="half" idx="4294967295"/>
          </p:nvPr>
        </p:nvSpPr>
        <p:spPr>
          <a:xfrm>
            <a:off x="0" y="1123950"/>
            <a:ext cx="8010525" cy="3121025"/>
          </a:xfrm>
        </p:spPr>
        <p:txBody>
          <a:bodyPr/>
          <a:lstStyle/>
          <a:p>
            <a:r>
              <a:rPr lang="en-GB" sz="2000" dirty="0"/>
              <a:t>Some tags not only show information in their own documentation page, but contribute to lists</a:t>
            </a:r>
          </a:p>
          <a:p>
            <a:r>
              <a:rPr lang="en-GB" sz="2000" dirty="0"/>
              <a:t>Lists collect common information (e.g. bugs) from </a:t>
            </a:r>
            <a:br>
              <a:rPr lang="en-GB" sz="2000" dirty="0"/>
            </a:br>
            <a:r>
              <a:rPr lang="en-GB" sz="2000" dirty="0"/>
              <a:t>multiple program headers</a:t>
            </a:r>
          </a:p>
          <a:p>
            <a:r>
              <a:rPr lang="en-GB" sz="2000" dirty="0">
                <a:solidFill>
                  <a:srgbClr val="7030A0"/>
                </a:solidFill>
              </a:rPr>
              <a:t>@</a:t>
            </a:r>
            <a:r>
              <a:rPr lang="en-GB" sz="2000" b="1" dirty="0">
                <a:solidFill>
                  <a:srgbClr val="7030A0"/>
                </a:solidFill>
              </a:rPr>
              <a:t>todo</a:t>
            </a:r>
            <a:r>
              <a:rPr lang="en-GB" sz="2000" dirty="0">
                <a:solidFill>
                  <a:srgbClr val="7030A0"/>
                </a:solidFill>
              </a:rPr>
              <a:t>  fix something later</a:t>
            </a:r>
          </a:p>
          <a:p>
            <a:pPr lvl="1"/>
            <a:r>
              <a:rPr lang="en-GB" sz="1600" dirty="0"/>
              <a:t>Contributes to the </a:t>
            </a:r>
            <a:r>
              <a:rPr lang="en-GB" sz="1600" dirty="0" err="1"/>
              <a:t>Todo</a:t>
            </a:r>
            <a:r>
              <a:rPr lang="en-GB" sz="1600" dirty="0"/>
              <a:t> list</a:t>
            </a:r>
          </a:p>
          <a:p>
            <a:r>
              <a:rPr lang="en-GB" sz="2000" dirty="0">
                <a:solidFill>
                  <a:srgbClr val="7030A0"/>
                </a:solidFill>
              </a:rPr>
              <a:t>@</a:t>
            </a:r>
            <a:r>
              <a:rPr lang="en-GB" sz="2000" b="1" dirty="0">
                <a:solidFill>
                  <a:srgbClr val="7030A0"/>
                </a:solidFill>
              </a:rPr>
              <a:t>bug</a:t>
            </a:r>
            <a:r>
              <a:rPr lang="en-GB" sz="2000" dirty="0">
                <a:solidFill>
                  <a:srgbClr val="7030A0"/>
                </a:solidFill>
              </a:rPr>
              <a:t>  here is something that doesn’t work</a:t>
            </a:r>
          </a:p>
          <a:p>
            <a:pPr lvl="1"/>
            <a:r>
              <a:rPr lang="en-GB" sz="1600" dirty="0"/>
              <a:t>Adds to the Bugs list</a:t>
            </a:r>
          </a:p>
          <a:p>
            <a:r>
              <a:rPr lang="en-GB" sz="2000" dirty="0">
                <a:solidFill>
                  <a:srgbClr val="7030A0"/>
                </a:solidFill>
              </a:rPr>
              <a:t>@</a:t>
            </a:r>
            <a:r>
              <a:rPr lang="en-GB" sz="2000" b="1" dirty="0">
                <a:solidFill>
                  <a:srgbClr val="7030A0"/>
                </a:solidFill>
              </a:rPr>
              <a:t>test</a:t>
            </a:r>
            <a:r>
              <a:rPr lang="en-GB" sz="2000" dirty="0">
                <a:solidFill>
                  <a:srgbClr val="7030A0"/>
                </a:solidFill>
              </a:rPr>
              <a:t>  here is a test to run</a:t>
            </a:r>
          </a:p>
          <a:p>
            <a:r>
              <a:rPr lang="en-US" sz="2000" dirty="0">
                <a:solidFill>
                  <a:srgbClr val="7030A0"/>
                </a:solidFill>
              </a:rPr>
              <a:t>@</a:t>
            </a:r>
            <a:r>
              <a:rPr lang="en-US" sz="2000" b="1" dirty="0">
                <a:solidFill>
                  <a:srgbClr val="7030A0"/>
                </a:solidFill>
              </a:rPr>
              <a:t>xrefitem</a:t>
            </a:r>
            <a:r>
              <a:rPr lang="en-US" sz="2000" dirty="0">
                <a:solidFill>
                  <a:srgbClr val="7030A0"/>
                </a:solidFill>
              </a:rPr>
              <a:t> special "Special" "Special List" I can make special lists to gather items from multiple programs documentation.</a:t>
            </a:r>
          </a:p>
          <a:p>
            <a:pPr lvl="1"/>
            <a:r>
              <a:rPr lang="en-US" sz="1600" dirty="0"/>
              <a:t>This allows creating a custom list</a:t>
            </a:r>
            <a:endParaRPr lang="LID4096" sz="1600" dirty="0"/>
          </a:p>
        </p:txBody>
      </p:sp>
      <p:pic>
        <p:nvPicPr>
          <p:cNvPr id="7" name="Picture 6">
            <a:extLst>
              <a:ext uri="{FF2B5EF4-FFF2-40B4-BE49-F238E27FC236}">
                <a16:creationId xmlns:a16="http://schemas.microsoft.com/office/drawing/2014/main" id="{73C53791-6007-4CA8-9F03-D177588D99E3}"/>
              </a:ext>
            </a:extLst>
          </p:cNvPr>
          <p:cNvPicPr>
            <a:picLocks noChangeAspect="1"/>
          </p:cNvPicPr>
          <p:nvPr/>
        </p:nvPicPr>
        <p:blipFill>
          <a:blip r:embed="rId2"/>
          <a:stretch>
            <a:fillRect/>
          </a:stretch>
        </p:blipFill>
        <p:spPr>
          <a:xfrm>
            <a:off x="6804349" y="250479"/>
            <a:ext cx="2063634" cy="3484699"/>
          </a:xfrm>
          <a:prstGeom prst="rect">
            <a:avLst/>
          </a:prstGeom>
        </p:spPr>
      </p:pic>
    </p:spTree>
    <p:extLst>
      <p:ext uri="{BB962C8B-B14F-4D97-AF65-F5344CB8AC3E}">
        <p14:creationId xmlns:p14="http://schemas.microsoft.com/office/powerpoint/2010/main" val="187648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98FD-D8A1-4CF8-AE59-4D2BC90F63A8}"/>
              </a:ext>
            </a:extLst>
          </p:cNvPr>
          <p:cNvSpPr>
            <a:spLocks noGrp="1"/>
          </p:cNvSpPr>
          <p:nvPr>
            <p:ph type="title"/>
          </p:nvPr>
        </p:nvSpPr>
        <p:spPr>
          <a:xfrm>
            <a:off x="1971922" y="369098"/>
            <a:ext cx="4606677" cy="754856"/>
          </a:xfrm>
        </p:spPr>
        <p:txBody>
          <a:bodyPr>
            <a:normAutofit/>
          </a:bodyPr>
          <a:lstStyle/>
          <a:p>
            <a:r>
              <a:rPr lang="en-GB" sz="2800" dirty="0"/>
              <a:t>Formatting text</a:t>
            </a:r>
            <a:endParaRPr lang="LID4096" sz="2800" dirty="0"/>
          </a:p>
        </p:txBody>
      </p:sp>
      <p:sp>
        <p:nvSpPr>
          <p:cNvPr id="5" name="Slide Number Placeholder 4">
            <a:extLst>
              <a:ext uri="{FF2B5EF4-FFF2-40B4-BE49-F238E27FC236}">
                <a16:creationId xmlns:a16="http://schemas.microsoft.com/office/drawing/2014/main" id="{AF1D2E88-B770-4B98-B029-07AC5D27DD77}"/>
              </a:ext>
            </a:extLst>
          </p:cNvPr>
          <p:cNvSpPr>
            <a:spLocks noGrp="1"/>
          </p:cNvSpPr>
          <p:nvPr>
            <p:ph type="sldNum" sz="quarter" idx="4"/>
          </p:nvPr>
        </p:nvSpPr>
        <p:spPr/>
        <p:txBody>
          <a:bodyPr/>
          <a:lstStyle/>
          <a:p>
            <a:fld id="{48F63A3B-78C7-47BE-AE5E-E10140E04643}" type="slidenum">
              <a:rPr lang="en-US" smtClean="0"/>
              <a:t>11</a:t>
            </a:fld>
            <a:endParaRPr lang="en-US" dirty="0"/>
          </a:p>
        </p:txBody>
      </p:sp>
      <p:sp>
        <p:nvSpPr>
          <p:cNvPr id="3" name="Content Placeholder 2">
            <a:extLst>
              <a:ext uri="{FF2B5EF4-FFF2-40B4-BE49-F238E27FC236}">
                <a16:creationId xmlns:a16="http://schemas.microsoft.com/office/drawing/2014/main" id="{9A4F09A3-B4A0-4761-B44A-D0A50ED8B1EF}"/>
              </a:ext>
            </a:extLst>
          </p:cNvPr>
          <p:cNvSpPr>
            <a:spLocks noGrp="1"/>
          </p:cNvSpPr>
          <p:nvPr>
            <p:ph sz="half" idx="4294967295"/>
          </p:nvPr>
        </p:nvSpPr>
        <p:spPr>
          <a:xfrm>
            <a:off x="0" y="1123953"/>
            <a:ext cx="8730532" cy="3120625"/>
          </a:xfrm>
        </p:spPr>
        <p:txBody>
          <a:bodyPr/>
          <a:lstStyle/>
          <a:p>
            <a:r>
              <a:rPr lang="en-GB" sz="2000" dirty="0" err="1"/>
              <a:t>Doxygen</a:t>
            </a:r>
            <a:r>
              <a:rPr lang="en-GB" sz="2000" dirty="0"/>
              <a:t> tags</a:t>
            </a:r>
          </a:p>
          <a:p>
            <a:pPr lvl="1"/>
            <a:r>
              <a:rPr lang="en-GB" sz="1600" b="1" dirty="0">
                <a:solidFill>
                  <a:srgbClr val="7030A0"/>
                </a:solidFill>
              </a:rPr>
              <a:t>@li</a:t>
            </a:r>
            <a:r>
              <a:rPr lang="en-GB" sz="1600" dirty="0">
                <a:solidFill>
                  <a:srgbClr val="7030A0"/>
                </a:solidFill>
              </a:rPr>
              <a:t> list item </a:t>
            </a:r>
            <a:r>
              <a:rPr lang="en-GB" sz="1600" dirty="0"/>
              <a:t>(bullet point)</a:t>
            </a:r>
          </a:p>
          <a:p>
            <a:pPr lvl="1"/>
            <a:r>
              <a:rPr lang="en-GB" sz="1600" b="1" dirty="0">
                <a:solidFill>
                  <a:srgbClr val="7030A0"/>
                </a:solidFill>
              </a:rPr>
              <a:t>@b</a:t>
            </a:r>
            <a:r>
              <a:rPr lang="en-GB" sz="1600" dirty="0">
                <a:solidFill>
                  <a:srgbClr val="7030A0"/>
                </a:solidFill>
              </a:rPr>
              <a:t> bold </a:t>
            </a:r>
            <a:r>
              <a:rPr lang="en-GB" sz="1600" b="1" dirty="0">
                <a:solidFill>
                  <a:srgbClr val="7030A0"/>
                </a:solidFill>
              </a:rPr>
              <a:t>@c</a:t>
            </a:r>
            <a:r>
              <a:rPr lang="en-GB" sz="1600" dirty="0">
                <a:solidFill>
                  <a:srgbClr val="7030A0"/>
                </a:solidFill>
              </a:rPr>
              <a:t> code </a:t>
            </a:r>
            <a:r>
              <a:rPr lang="en-GB" sz="1600" b="1" dirty="0">
                <a:solidFill>
                  <a:srgbClr val="7030A0"/>
                </a:solidFill>
              </a:rPr>
              <a:t>@e</a:t>
            </a:r>
            <a:r>
              <a:rPr lang="en-GB" sz="1600" dirty="0">
                <a:solidFill>
                  <a:srgbClr val="7030A0"/>
                </a:solidFill>
              </a:rPr>
              <a:t> emphasized </a:t>
            </a:r>
            <a:r>
              <a:rPr lang="en-GB" sz="1600" b="1" dirty="0">
                <a:solidFill>
                  <a:srgbClr val="7030A0"/>
                </a:solidFill>
              </a:rPr>
              <a:t>@a</a:t>
            </a:r>
            <a:r>
              <a:rPr lang="en-GB" sz="1600" dirty="0">
                <a:solidFill>
                  <a:srgbClr val="7030A0"/>
                </a:solidFill>
              </a:rPr>
              <a:t> argument</a:t>
            </a:r>
          </a:p>
          <a:p>
            <a:r>
              <a:rPr lang="en-GB" sz="2000" dirty="0"/>
              <a:t>Using HTML</a:t>
            </a:r>
          </a:p>
          <a:p>
            <a:pPr lvl="1"/>
            <a:r>
              <a:rPr lang="en-GB" sz="1600" dirty="0"/>
              <a:t>Most html tags are supported, - e.g. we can make tables for showing update history</a:t>
            </a:r>
          </a:p>
          <a:p>
            <a:r>
              <a:rPr lang="en-GB" sz="2000" dirty="0"/>
              <a:t>Using Markdown</a:t>
            </a:r>
          </a:p>
          <a:p>
            <a:pPr lvl="1"/>
            <a:r>
              <a:rPr lang="en-GB" sz="1600" dirty="0"/>
              <a:t>Markdown is supported so some useful conventions can be used, e.g.</a:t>
            </a:r>
          </a:p>
          <a:p>
            <a:pPr lvl="1"/>
            <a:r>
              <a:rPr lang="en-GB" sz="1600" dirty="0">
                <a:solidFill>
                  <a:srgbClr val="7030A0"/>
                </a:solidFill>
              </a:rPr>
              <a:t>#####</a:t>
            </a:r>
            <a:r>
              <a:rPr lang="en-GB" sz="1600" dirty="0"/>
              <a:t> Level 4 header </a:t>
            </a:r>
            <a:r>
              <a:rPr lang="en-GB" sz="1600" dirty="0">
                <a:solidFill>
                  <a:srgbClr val="7030A0"/>
                </a:solidFill>
              </a:rPr>
              <a:t>####</a:t>
            </a:r>
          </a:p>
          <a:p>
            <a:pPr lvl="1"/>
            <a:r>
              <a:rPr lang="en-GB" sz="1600" b="1" dirty="0"/>
              <a:t>&gt;</a:t>
            </a:r>
            <a:r>
              <a:rPr lang="en-GB" sz="1600" dirty="0"/>
              <a:t> </a:t>
            </a:r>
            <a:r>
              <a:rPr lang="en-GB" sz="1600" dirty="0">
                <a:solidFill>
                  <a:srgbClr val="7030A0"/>
                </a:solidFill>
              </a:rPr>
              <a:t>block quote</a:t>
            </a:r>
          </a:p>
          <a:p>
            <a:pPr lvl="1"/>
            <a:r>
              <a:rPr lang="en-GB" sz="1600" dirty="0">
                <a:solidFill>
                  <a:srgbClr val="7030A0"/>
                </a:solidFill>
              </a:rPr>
              <a:t>- list item</a:t>
            </a:r>
          </a:p>
          <a:p>
            <a:pPr lvl="1"/>
            <a:r>
              <a:rPr lang="en-GB" sz="1600" dirty="0">
                <a:solidFill>
                  <a:srgbClr val="7030A0"/>
                </a:solidFill>
              </a:rPr>
              <a:t>`code block`</a:t>
            </a:r>
          </a:p>
          <a:p>
            <a:pPr marL="0" indent="0">
              <a:buNone/>
            </a:pPr>
            <a:br>
              <a:rPr lang="en-GB" sz="800" dirty="0"/>
            </a:br>
            <a:r>
              <a:rPr lang="en-GB" sz="800" dirty="0"/>
              <a:t>Read more about all this in documentation - </a:t>
            </a:r>
            <a:r>
              <a:rPr lang="en-GB" sz="800" dirty="0" err="1">
                <a:hlinkClick r:id="rId2"/>
              </a:rPr>
              <a:t>Doxygen</a:t>
            </a:r>
            <a:r>
              <a:rPr lang="en-GB" sz="800" dirty="0">
                <a:hlinkClick r:id="rId2"/>
              </a:rPr>
              <a:t> Manual: Special Commands</a:t>
            </a:r>
            <a:r>
              <a:rPr lang="en-GB" sz="800" dirty="0"/>
              <a:t>  - </a:t>
            </a:r>
            <a:r>
              <a:rPr lang="en-GB" sz="800" dirty="0" err="1">
                <a:hlinkClick r:id="rId3"/>
              </a:rPr>
              <a:t>Doxygen</a:t>
            </a:r>
            <a:r>
              <a:rPr lang="en-GB" sz="800" dirty="0">
                <a:hlinkClick r:id="rId3"/>
              </a:rPr>
              <a:t> Manual: HTML Commands</a:t>
            </a:r>
            <a:r>
              <a:rPr lang="en-GB" sz="800" dirty="0"/>
              <a:t> - </a:t>
            </a:r>
            <a:r>
              <a:rPr lang="en-GB" sz="800" dirty="0" err="1">
                <a:hlinkClick r:id="rId4"/>
              </a:rPr>
              <a:t>Doxygen</a:t>
            </a:r>
            <a:r>
              <a:rPr lang="en-GB" sz="800" dirty="0">
                <a:hlinkClick r:id="rId4"/>
              </a:rPr>
              <a:t> Manual: Markdown support</a:t>
            </a:r>
            <a:r>
              <a:rPr lang="en-GB" sz="800" dirty="0"/>
              <a:t> </a:t>
            </a:r>
            <a:endParaRPr lang="LID4096" sz="800" dirty="0"/>
          </a:p>
        </p:txBody>
      </p:sp>
      <p:sp>
        <p:nvSpPr>
          <p:cNvPr id="4" name="Footer Placeholder 3">
            <a:extLst>
              <a:ext uri="{FF2B5EF4-FFF2-40B4-BE49-F238E27FC236}">
                <a16:creationId xmlns:a16="http://schemas.microsoft.com/office/drawing/2014/main" id="{23E35721-3E03-4360-BB3B-BBD185FD7F81}"/>
              </a:ext>
            </a:extLst>
          </p:cNvPr>
          <p:cNvSpPr>
            <a:spLocks noGrp="1"/>
          </p:cNvSpPr>
          <p:nvPr>
            <p:ph type="ftr" sz="quarter" idx="4294967295"/>
          </p:nvPr>
        </p:nvSpPr>
        <p:spPr>
          <a:xfrm>
            <a:off x="0" y="0"/>
            <a:ext cx="0" cy="0"/>
          </a:xfrm>
        </p:spPr>
        <p:txBody>
          <a:bodyPr/>
          <a:lstStyle/>
          <a:p>
            <a:endParaRPr lang="en-US" dirty="0"/>
          </a:p>
        </p:txBody>
      </p:sp>
    </p:spTree>
    <p:extLst>
      <p:ext uri="{BB962C8B-B14F-4D97-AF65-F5344CB8AC3E}">
        <p14:creationId xmlns:p14="http://schemas.microsoft.com/office/powerpoint/2010/main" val="3580513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0E1F-D6B6-480A-8FBC-AA29308933F0}"/>
              </a:ext>
            </a:extLst>
          </p:cNvPr>
          <p:cNvSpPr>
            <a:spLocks noGrp="1"/>
          </p:cNvSpPr>
          <p:nvPr>
            <p:ph type="title"/>
          </p:nvPr>
        </p:nvSpPr>
        <p:spPr>
          <a:xfrm>
            <a:off x="1860604" y="369098"/>
            <a:ext cx="4717995" cy="754856"/>
          </a:xfrm>
        </p:spPr>
        <p:txBody>
          <a:bodyPr>
            <a:normAutofit/>
          </a:bodyPr>
          <a:lstStyle/>
          <a:p>
            <a:r>
              <a:rPr lang="en-GB" sz="2800" dirty="0"/>
              <a:t>Diagrams</a:t>
            </a:r>
            <a:endParaRPr lang="LID4096" sz="2800" dirty="0"/>
          </a:p>
        </p:txBody>
      </p:sp>
      <p:sp>
        <p:nvSpPr>
          <p:cNvPr id="5" name="Slide Number Placeholder 4">
            <a:extLst>
              <a:ext uri="{FF2B5EF4-FFF2-40B4-BE49-F238E27FC236}">
                <a16:creationId xmlns:a16="http://schemas.microsoft.com/office/drawing/2014/main" id="{81303D25-03B3-4344-AD8D-8EC3182CD714}"/>
              </a:ext>
            </a:extLst>
          </p:cNvPr>
          <p:cNvSpPr>
            <a:spLocks noGrp="1"/>
          </p:cNvSpPr>
          <p:nvPr>
            <p:ph type="sldNum" sz="quarter" idx="4"/>
          </p:nvPr>
        </p:nvSpPr>
        <p:spPr/>
        <p:txBody>
          <a:bodyPr/>
          <a:lstStyle/>
          <a:p>
            <a:fld id="{48F63A3B-78C7-47BE-AE5E-E10140E04643}" type="slidenum">
              <a:rPr lang="en-US" smtClean="0"/>
              <a:t>12</a:t>
            </a:fld>
            <a:endParaRPr lang="en-US" dirty="0"/>
          </a:p>
        </p:txBody>
      </p:sp>
      <p:sp>
        <p:nvSpPr>
          <p:cNvPr id="3" name="Content Placeholder 2">
            <a:extLst>
              <a:ext uri="{FF2B5EF4-FFF2-40B4-BE49-F238E27FC236}">
                <a16:creationId xmlns:a16="http://schemas.microsoft.com/office/drawing/2014/main" id="{30531199-DE7A-49D1-AA91-232D71A87233}"/>
              </a:ext>
            </a:extLst>
          </p:cNvPr>
          <p:cNvSpPr>
            <a:spLocks noGrp="1"/>
          </p:cNvSpPr>
          <p:nvPr>
            <p:ph sz="half" idx="4294967295"/>
          </p:nvPr>
        </p:nvSpPr>
        <p:spPr>
          <a:xfrm>
            <a:off x="477078" y="1304013"/>
            <a:ext cx="7533447" cy="2940565"/>
          </a:xfrm>
        </p:spPr>
        <p:txBody>
          <a:bodyPr/>
          <a:lstStyle/>
          <a:p>
            <a:r>
              <a:rPr lang="en-GB" sz="2100" dirty="0"/>
              <a:t>Diagrams can be made using the dot language – </a:t>
            </a:r>
            <a:r>
              <a:rPr lang="en-GB" sz="2100" dirty="0">
                <a:hlinkClick r:id="rId2"/>
              </a:rPr>
              <a:t>DOT Language | </a:t>
            </a:r>
            <a:r>
              <a:rPr lang="en-GB" sz="2100" dirty="0" err="1">
                <a:hlinkClick r:id="rId2"/>
              </a:rPr>
              <a:t>Graphviz</a:t>
            </a:r>
            <a:endParaRPr lang="en-GB" sz="2100" dirty="0"/>
          </a:p>
          <a:p>
            <a:r>
              <a:rPr lang="en-GB" sz="2100" dirty="0"/>
              <a:t>For example</a:t>
            </a:r>
          </a:p>
          <a:p>
            <a:pPr marL="0" indent="0">
              <a:buNone/>
            </a:pPr>
            <a:r>
              <a:rPr lang="en-GB" sz="2100" b="1" dirty="0">
                <a:solidFill>
                  <a:srgbClr val="7030A0"/>
                </a:solidFill>
                <a:latin typeface="Courier New" panose="02070309020205020404" pitchFamily="49" charset="0"/>
                <a:cs typeface="Courier New" panose="02070309020205020404" pitchFamily="49" charset="0"/>
              </a:rPr>
              <a:t>@dot</a:t>
            </a:r>
          </a:p>
          <a:p>
            <a:pPr marL="0" indent="0">
              <a:buNone/>
            </a:pPr>
            <a:r>
              <a:rPr lang="en-US" sz="2100" dirty="0">
                <a:latin typeface="Courier New" panose="02070309020205020404" pitchFamily="49" charset="0"/>
                <a:cs typeface="Courier New" panose="02070309020205020404" pitchFamily="49" charset="0"/>
              </a:rPr>
              <a:t>digraph G {</a:t>
            </a:r>
          </a:p>
          <a:p>
            <a:pPr marL="0" indent="0">
              <a:buNone/>
            </a:pPr>
            <a:r>
              <a:rPr lang="en-US" sz="2100" dirty="0">
                <a:latin typeface="Courier New" panose="02070309020205020404" pitchFamily="49" charset="0"/>
                <a:cs typeface="Courier New" panose="02070309020205020404" pitchFamily="49" charset="0"/>
              </a:rPr>
              <a:t>  "Welcome" -&gt; "To"</a:t>
            </a:r>
          </a:p>
          <a:p>
            <a:pPr marL="0" indent="0">
              <a:buNone/>
            </a:pPr>
            <a:r>
              <a:rPr lang="en-US" sz="2100" dirty="0">
                <a:latin typeface="Courier New" panose="02070309020205020404" pitchFamily="49" charset="0"/>
                <a:cs typeface="Courier New" panose="02070309020205020404" pitchFamily="49" charset="0"/>
              </a:rPr>
              <a:t>  "To" -&gt; "Web"</a:t>
            </a:r>
          </a:p>
          <a:p>
            <a:pPr marL="0" indent="0">
              <a:buNone/>
            </a:pPr>
            <a:r>
              <a:rPr lang="en-US" sz="2100" dirty="0">
                <a:latin typeface="Courier New" panose="02070309020205020404" pitchFamily="49" charset="0"/>
                <a:cs typeface="Courier New" panose="02070309020205020404" pitchFamily="49" charset="0"/>
              </a:rPr>
              <a:t>  "To" -&gt; "</a:t>
            </a:r>
            <a:r>
              <a:rPr lang="en-US" sz="2100" dirty="0" err="1">
                <a:latin typeface="Courier New" panose="02070309020205020404" pitchFamily="49" charset="0"/>
                <a:cs typeface="Courier New" panose="02070309020205020404" pitchFamily="49" charset="0"/>
              </a:rPr>
              <a:t>GraphViz</a:t>
            </a:r>
            <a:r>
              <a:rPr lang="en-US" sz="2100" dirty="0">
                <a:latin typeface="Courier New" panose="02070309020205020404" pitchFamily="49" charset="0"/>
                <a:cs typeface="Courier New" panose="02070309020205020404" pitchFamily="49" charset="0"/>
              </a:rPr>
              <a:t>!” }</a:t>
            </a:r>
            <a:endParaRPr lang="en-GB" sz="2100" dirty="0">
              <a:latin typeface="Courier New" panose="02070309020205020404" pitchFamily="49" charset="0"/>
              <a:cs typeface="Courier New" panose="02070309020205020404" pitchFamily="49" charset="0"/>
            </a:endParaRPr>
          </a:p>
          <a:p>
            <a:pPr marL="0" indent="0">
              <a:buNone/>
            </a:pPr>
            <a:r>
              <a:rPr lang="en-GB" sz="2100" b="1" dirty="0">
                <a:solidFill>
                  <a:srgbClr val="7030A0"/>
                </a:solidFill>
                <a:latin typeface="Courier New" panose="02070309020205020404" pitchFamily="49" charset="0"/>
                <a:cs typeface="Courier New" panose="02070309020205020404" pitchFamily="49" charset="0"/>
              </a:rPr>
              <a:t>@enddot</a:t>
            </a:r>
            <a:endParaRPr lang="LID4096" sz="2100" b="1" dirty="0">
              <a:solidFill>
                <a:srgbClr val="7030A0"/>
              </a:solidFill>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645E829F-EC72-4F50-B636-33B2F4E3650E}"/>
              </a:ext>
            </a:extLst>
          </p:cNvPr>
          <p:cNvSpPr>
            <a:spLocks noGrp="1"/>
          </p:cNvSpPr>
          <p:nvPr>
            <p:ph type="ftr" sz="quarter" idx="4294967295"/>
          </p:nvPr>
        </p:nvSpPr>
        <p:spPr>
          <a:xfrm>
            <a:off x="0" y="0"/>
            <a:ext cx="0" cy="0"/>
          </a:xfrm>
        </p:spPr>
        <p:txBody>
          <a:bodyPr/>
          <a:lstStyle/>
          <a:p>
            <a:endParaRPr lang="en-US" dirty="0"/>
          </a:p>
        </p:txBody>
      </p:sp>
      <p:pic>
        <p:nvPicPr>
          <p:cNvPr id="7" name="Picture 6">
            <a:extLst>
              <a:ext uri="{FF2B5EF4-FFF2-40B4-BE49-F238E27FC236}">
                <a16:creationId xmlns:a16="http://schemas.microsoft.com/office/drawing/2014/main" id="{BF3C195C-252F-4923-90EF-67D3711A6D21}"/>
              </a:ext>
            </a:extLst>
          </p:cNvPr>
          <p:cNvPicPr>
            <a:picLocks noChangeAspect="1"/>
          </p:cNvPicPr>
          <p:nvPr/>
        </p:nvPicPr>
        <p:blipFill>
          <a:blip r:embed="rId3"/>
          <a:stretch>
            <a:fillRect/>
          </a:stretch>
        </p:blipFill>
        <p:spPr>
          <a:xfrm>
            <a:off x="4452728" y="2122704"/>
            <a:ext cx="2443924" cy="2434414"/>
          </a:xfrm>
          <a:prstGeom prst="rect">
            <a:avLst/>
          </a:prstGeom>
        </p:spPr>
      </p:pic>
    </p:spTree>
    <p:extLst>
      <p:ext uri="{BB962C8B-B14F-4D97-AF65-F5344CB8AC3E}">
        <p14:creationId xmlns:p14="http://schemas.microsoft.com/office/powerpoint/2010/main" val="114794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21EDD02-E689-D90A-565A-A28F30C631C5}"/>
              </a:ext>
            </a:extLst>
          </p:cNvPr>
          <p:cNvSpPr>
            <a:spLocks noGrp="1"/>
          </p:cNvSpPr>
          <p:nvPr>
            <p:ph type="title"/>
          </p:nvPr>
        </p:nvSpPr>
        <p:spPr>
          <a:xfrm>
            <a:off x="1796994" y="369098"/>
            <a:ext cx="4781605" cy="754856"/>
          </a:xfrm>
        </p:spPr>
        <p:txBody>
          <a:bodyPr anchor="b">
            <a:normAutofit/>
          </a:bodyPr>
          <a:lstStyle/>
          <a:p>
            <a:r>
              <a:rPr lang="en-US" sz="3200" dirty="0"/>
              <a:t>Start the wizard</a:t>
            </a:r>
          </a:p>
        </p:txBody>
      </p:sp>
      <p:sp>
        <p:nvSpPr>
          <p:cNvPr id="14" name="Slide Number Placeholder 4">
            <a:extLst>
              <a:ext uri="{FF2B5EF4-FFF2-40B4-BE49-F238E27FC236}">
                <a16:creationId xmlns:a16="http://schemas.microsoft.com/office/drawing/2014/main" id="{3496CA08-77DC-3604-3F3F-6851432878A8}"/>
              </a:ext>
            </a:extLst>
          </p:cNvPr>
          <p:cNvSpPr>
            <a:spLocks noGrp="1"/>
          </p:cNvSpPr>
          <p:nvPr>
            <p:ph type="sldNum" sz="quarter" idx="4"/>
          </p:nvPr>
        </p:nvSpPr>
        <p:spPr/>
        <p:txBody>
          <a:bodyPr anchor="ctr">
            <a:normAutofit/>
          </a:bodyPr>
          <a:lstStyle/>
          <a:p>
            <a:pPr>
              <a:spcAft>
                <a:spcPts val="450"/>
              </a:spcAft>
            </a:pPr>
            <a:fld id="{48F63A3B-78C7-47BE-AE5E-E10140E04643}" type="slidenum">
              <a:rPr lang="en-US" dirty="0"/>
              <a:pPr>
                <a:spcAft>
                  <a:spcPts val="450"/>
                </a:spcAft>
              </a:pPr>
              <a:t>13</a:t>
            </a:fld>
            <a:endParaRPr lang="en-US"/>
          </a:p>
        </p:txBody>
      </p:sp>
      <p:sp>
        <p:nvSpPr>
          <p:cNvPr id="10" name="Content Placeholder 2">
            <a:extLst>
              <a:ext uri="{FF2B5EF4-FFF2-40B4-BE49-F238E27FC236}">
                <a16:creationId xmlns:a16="http://schemas.microsoft.com/office/drawing/2014/main" id="{36719F75-57C0-005B-F752-9FBDD6C35A9B}"/>
              </a:ext>
            </a:extLst>
          </p:cNvPr>
          <p:cNvSpPr>
            <a:spLocks noGrp="1"/>
          </p:cNvSpPr>
          <p:nvPr>
            <p:ph type="body" sz="half" idx="4294967295"/>
          </p:nvPr>
        </p:nvSpPr>
        <p:spPr>
          <a:xfrm>
            <a:off x="514350" y="1371600"/>
            <a:ext cx="4057650" cy="3402803"/>
          </a:xfrm>
        </p:spPr>
        <p:txBody>
          <a:bodyPr>
            <a:normAutofit/>
          </a:bodyPr>
          <a:lstStyle/>
          <a:p>
            <a:pPr marL="214313" indent="-214313">
              <a:buFont typeface="Arial" panose="020B0604020202020204" pitchFamily="34" charset="0"/>
              <a:buChar char="•"/>
            </a:pPr>
            <a:r>
              <a:rPr lang="en-US" sz="2100" dirty="0"/>
              <a:t>Run doxywizard.exe</a:t>
            </a:r>
          </a:p>
          <a:p>
            <a:pPr marL="557213" lvl="1" indent="-214313">
              <a:buFont typeface="Arial" panose="020B0604020202020204" pitchFamily="34" charset="0"/>
              <a:buChar char="•"/>
            </a:pPr>
            <a:r>
              <a:rPr lang="en-US" sz="1800" dirty="0"/>
              <a:t>It opens the user interface</a:t>
            </a:r>
          </a:p>
          <a:p>
            <a:pPr marL="214313" indent="-214313">
              <a:buFont typeface="Arial" panose="020B0604020202020204" pitchFamily="34" charset="0"/>
              <a:buChar char="•"/>
            </a:pPr>
            <a:r>
              <a:rPr lang="en-US" sz="2100" dirty="0"/>
              <a:t>Quick way to start is use settings we have prepared</a:t>
            </a:r>
          </a:p>
          <a:p>
            <a:pPr marL="557213" lvl="1" indent="-214313">
              <a:buFont typeface="Arial" panose="020B0604020202020204" pitchFamily="34" charset="0"/>
              <a:buChar char="•"/>
            </a:pPr>
            <a:r>
              <a:rPr lang="en-US" sz="1800" dirty="0"/>
              <a:t>File/Open</a:t>
            </a:r>
          </a:p>
          <a:p>
            <a:pPr marL="557213" lvl="1" indent="-214313">
              <a:buFont typeface="Arial" panose="020B0604020202020204" pitchFamily="34" charset="0"/>
              <a:buChar char="•"/>
            </a:pPr>
            <a:r>
              <a:rPr lang="en-US" sz="1800" dirty="0"/>
              <a:t>Select </a:t>
            </a:r>
            <a:r>
              <a:rPr lang="en-US" sz="1800" dirty="0" err="1"/>
              <a:t>Doxyfile</a:t>
            </a:r>
            <a:r>
              <a:rPr lang="en-US" sz="1800" dirty="0"/>
              <a:t> from the </a:t>
            </a:r>
            <a:r>
              <a:rPr lang="en-US" sz="1800" dirty="0" err="1"/>
              <a:t>doxygen</a:t>
            </a:r>
            <a:r>
              <a:rPr lang="en-US" sz="1800" dirty="0"/>
              <a:t> directory</a:t>
            </a:r>
          </a:p>
          <a:p>
            <a:pPr marL="557213" lvl="1" indent="-214313">
              <a:buFont typeface="Arial" panose="020B0604020202020204" pitchFamily="34" charset="0"/>
              <a:buChar char="•"/>
            </a:pPr>
            <a:r>
              <a:rPr lang="en-US" sz="1800" dirty="0"/>
              <a:t>You will see lots of settings have been populated</a:t>
            </a:r>
          </a:p>
        </p:txBody>
      </p:sp>
      <p:sp>
        <p:nvSpPr>
          <p:cNvPr id="12" name="Footer Placeholder 3">
            <a:extLst>
              <a:ext uri="{FF2B5EF4-FFF2-40B4-BE49-F238E27FC236}">
                <a16:creationId xmlns:a16="http://schemas.microsoft.com/office/drawing/2014/main" id="{FE515A93-A3F6-A72E-7CD5-012CEC595767}"/>
              </a:ext>
            </a:extLst>
          </p:cNvPr>
          <p:cNvSpPr>
            <a:spLocks noGrp="1"/>
          </p:cNvSpPr>
          <p:nvPr>
            <p:ph type="ftr" sz="quarter" idx="4294967295"/>
          </p:nvPr>
        </p:nvSpPr>
        <p:spPr>
          <a:xfrm>
            <a:off x="0" y="0"/>
            <a:ext cx="0" cy="0"/>
          </a:xfrm>
        </p:spPr>
        <p:txBody>
          <a:bodyPr anchor="ctr">
            <a:normAutofit fontScale="25000" lnSpcReduction="20000"/>
          </a:bodyPr>
          <a:lstStyle/>
          <a:p>
            <a:pPr>
              <a:spcAft>
                <a:spcPts val="450"/>
              </a:spcAft>
            </a:pPr>
            <a:endParaRPr lang="en-US" dirty="0"/>
          </a:p>
        </p:txBody>
      </p:sp>
      <p:pic>
        <p:nvPicPr>
          <p:cNvPr id="5" name="Picture 4">
            <a:extLst>
              <a:ext uri="{FF2B5EF4-FFF2-40B4-BE49-F238E27FC236}">
                <a16:creationId xmlns:a16="http://schemas.microsoft.com/office/drawing/2014/main" id="{DCD7E168-3A9D-4AE6-B9DD-ED035CF1A7D0}"/>
              </a:ext>
            </a:extLst>
          </p:cNvPr>
          <p:cNvPicPr>
            <a:picLocks noChangeAspect="1"/>
          </p:cNvPicPr>
          <p:nvPr/>
        </p:nvPicPr>
        <p:blipFill>
          <a:blip r:embed="rId2"/>
          <a:stretch>
            <a:fillRect/>
          </a:stretch>
        </p:blipFill>
        <p:spPr>
          <a:xfrm>
            <a:off x="5136381" y="700100"/>
            <a:ext cx="3835728" cy="4321948"/>
          </a:xfrm>
          <a:prstGeom prst="rect">
            <a:avLst/>
          </a:prstGeom>
          <a:noFill/>
        </p:spPr>
      </p:pic>
      <p:sp>
        <p:nvSpPr>
          <p:cNvPr id="2" name="Title 1">
            <a:extLst>
              <a:ext uri="{FF2B5EF4-FFF2-40B4-BE49-F238E27FC236}">
                <a16:creationId xmlns:a16="http://schemas.microsoft.com/office/drawing/2014/main" id="{037ADE3A-338A-F5F6-8704-C105E99DD299}"/>
              </a:ext>
            </a:extLst>
          </p:cNvPr>
          <p:cNvSpPr txBox="1">
            <a:spLocks/>
          </p:cNvSpPr>
          <p:nvPr/>
        </p:nvSpPr>
        <p:spPr>
          <a:xfrm>
            <a:off x="5072882" y="121452"/>
            <a:ext cx="4057650" cy="576072"/>
          </a:xfrm>
          <a:prstGeom prst="rect">
            <a:avLst/>
          </a:prstGeom>
        </p:spPr>
        <p:txBody>
          <a:bodyPr vert="horz" lIns="91440" tIns="45720" rIns="91440" bIns="45720" rtlCol="0" anchor="t">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sz="2100" b="0" kern="1200">
                <a:solidFill>
                  <a:srgbClr val="91C352"/>
                </a:solidFill>
                <a:effectLst>
                  <a:outerShdw blurRad="31750" dist="25400" dir="5400000" algn="tl" rotWithShape="0">
                    <a:srgbClr val="000000">
                      <a:alpha val="25000"/>
                    </a:srgbClr>
                  </a:outerShdw>
                </a:effectLst>
                <a:latin typeface="Exo 2" panose="00000500000000000000" pitchFamily="50" charset="0"/>
                <a:ea typeface="MS PGothic" panose="020B0600070205080204" pitchFamily="34" charset="-128"/>
                <a:cs typeface="+mj-cs"/>
              </a:defRPr>
            </a:lvl1pPr>
            <a:lvl2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2pPr>
            <a:lvl3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3pPr>
            <a:lvl4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4pPr>
            <a:lvl5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5pPr>
            <a:lvl6pPr marL="342900" algn="l" rtl="0" eaLnBrk="1" fontAlgn="base" hangingPunct="1">
              <a:spcBef>
                <a:spcPct val="0"/>
              </a:spcBef>
              <a:spcAft>
                <a:spcPct val="0"/>
              </a:spcAft>
              <a:defRPr sz="3075" b="1">
                <a:solidFill>
                  <a:schemeClr val="tx2"/>
                </a:solidFill>
                <a:latin typeface="Lucida Sans Unicode" charset="0"/>
                <a:ea typeface="ＭＳ Ｐゴシック" charset="0"/>
              </a:defRPr>
            </a:lvl6pPr>
            <a:lvl7pPr marL="685800" algn="l" rtl="0" eaLnBrk="1" fontAlgn="base" hangingPunct="1">
              <a:spcBef>
                <a:spcPct val="0"/>
              </a:spcBef>
              <a:spcAft>
                <a:spcPct val="0"/>
              </a:spcAft>
              <a:defRPr sz="3075" b="1">
                <a:solidFill>
                  <a:schemeClr val="tx2"/>
                </a:solidFill>
                <a:latin typeface="Lucida Sans Unicode" charset="0"/>
                <a:ea typeface="ＭＳ Ｐゴシック" charset="0"/>
              </a:defRPr>
            </a:lvl7pPr>
            <a:lvl8pPr marL="1028700" algn="l" rtl="0" eaLnBrk="1" fontAlgn="base" hangingPunct="1">
              <a:spcBef>
                <a:spcPct val="0"/>
              </a:spcBef>
              <a:spcAft>
                <a:spcPct val="0"/>
              </a:spcAft>
              <a:defRPr sz="3075" b="1">
                <a:solidFill>
                  <a:schemeClr val="tx2"/>
                </a:solidFill>
                <a:latin typeface="Lucida Sans Unicode" charset="0"/>
                <a:ea typeface="ＭＳ Ｐゴシック" charset="0"/>
              </a:defRPr>
            </a:lvl8pPr>
            <a:lvl9pPr marL="1371600" algn="l" rtl="0" eaLnBrk="1" fontAlgn="base" hangingPunct="1">
              <a:spcBef>
                <a:spcPct val="0"/>
              </a:spcBef>
              <a:spcAft>
                <a:spcPct val="0"/>
              </a:spcAft>
              <a:defRPr sz="3075" b="1">
                <a:solidFill>
                  <a:schemeClr val="tx2"/>
                </a:solidFill>
                <a:latin typeface="Lucida Sans Unicode" charset="0"/>
                <a:ea typeface="ＭＳ Ｐゴシック" charset="0"/>
              </a:defRPr>
            </a:lvl9pPr>
            <a:extLst/>
          </a:lstStyle>
          <a:p>
            <a:r>
              <a:rPr lang="en-US">
                <a:solidFill>
                  <a:schemeClr val="accent6"/>
                </a:solidFill>
                <a:latin typeface="Arial Black" panose="020B0604020202020204" pitchFamily="34" charset="0"/>
                <a:cs typeface="Arial Black" panose="020B0604020202020204" pitchFamily="34" charset="0"/>
              </a:rPr>
              <a:t>Using the Doxygen Wizard</a:t>
            </a:r>
            <a:endParaRPr lang="en-US"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074197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A0442B2-DBEF-3E17-E497-E2332602BEEF}"/>
              </a:ext>
            </a:extLst>
          </p:cNvPr>
          <p:cNvSpPr>
            <a:spLocks noGrp="1"/>
          </p:cNvSpPr>
          <p:nvPr>
            <p:ph type="title"/>
          </p:nvPr>
        </p:nvSpPr>
        <p:spPr>
          <a:xfrm>
            <a:off x="2210462" y="369098"/>
            <a:ext cx="4368137" cy="754856"/>
          </a:xfrm>
        </p:spPr>
        <p:txBody>
          <a:bodyPr>
            <a:normAutofit/>
          </a:bodyPr>
          <a:lstStyle/>
          <a:p>
            <a:r>
              <a:rPr lang="en-US" sz="2800" dirty="0"/>
              <a:t>Key settings</a:t>
            </a:r>
          </a:p>
        </p:txBody>
      </p:sp>
      <p:sp>
        <p:nvSpPr>
          <p:cNvPr id="6" name="Slide Number Placeholder 5">
            <a:extLst>
              <a:ext uri="{FF2B5EF4-FFF2-40B4-BE49-F238E27FC236}">
                <a16:creationId xmlns:a16="http://schemas.microsoft.com/office/drawing/2014/main" id="{88F93B9F-5093-4F07-A8B8-846B94D853BA}"/>
              </a:ext>
            </a:extLst>
          </p:cNvPr>
          <p:cNvSpPr>
            <a:spLocks noGrp="1"/>
          </p:cNvSpPr>
          <p:nvPr>
            <p:ph type="sldNum" sz="quarter" idx="4"/>
          </p:nvPr>
        </p:nvSpPr>
        <p:spPr/>
        <p:txBody>
          <a:bodyPr anchor="ctr">
            <a:normAutofit/>
          </a:bodyPr>
          <a:lstStyle/>
          <a:p>
            <a:pPr>
              <a:spcAft>
                <a:spcPts val="450"/>
              </a:spcAft>
            </a:pPr>
            <a:fld id="{48F63A3B-78C7-47BE-AE5E-E10140E04643}" type="slidenum">
              <a:rPr lang="en-US" smtClean="0"/>
              <a:pPr>
                <a:spcAft>
                  <a:spcPts val="450"/>
                </a:spcAft>
              </a:pPr>
              <a:t>14</a:t>
            </a:fld>
            <a:endParaRPr lang="en-US"/>
          </a:p>
        </p:txBody>
      </p:sp>
      <p:sp>
        <p:nvSpPr>
          <p:cNvPr id="13" name="Content Placeholder 2">
            <a:extLst>
              <a:ext uri="{FF2B5EF4-FFF2-40B4-BE49-F238E27FC236}">
                <a16:creationId xmlns:a16="http://schemas.microsoft.com/office/drawing/2014/main" id="{CC045DAA-254D-A047-7B31-1A310DF9D0F9}"/>
              </a:ext>
            </a:extLst>
          </p:cNvPr>
          <p:cNvSpPr>
            <a:spLocks noGrp="1"/>
          </p:cNvSpPr>
          <p:nvPr>
            <p:ph sz="half" idx="4294967295"/>
          </p:nvPr>
        </p:nvSpPr>
        <p:spPr>
          <a:xfrm>
            <a:off x="300037" y="1343769"/>
            <a:ext cx="7710488" cy="2900809"/>
          </a:xfrm>
        </p:spPr>
        <p:txBody>
          <a:bodyPr/>
          <a:lstStyle/>
          <a:p>
            <a:r>
              <a:rPr lang="en-US" sz="2000" dirty="0"/>
              <a:t>Wizard tab</a:t>
            </a:r>
          </a:p>
          <a:p>
            <a:pPr lvl="1"/>
            <a:r>
              <a:rPr lang="en-US" sz="1600" dirty="0"/>
              <a:t>Source code directory should point to where your source code is</a:t>
            </a:r>
          </a:p>
          <a:p>
            <a:pPr lvl="1"/>
            <a:r>
              <a:rPr lang="en-US" sz="1600" dirty="0"/>
              <a:t>Scan recursively can be ticked if you want to use sub-directories too</a:t>
            </a:r>
          </a:p>
          <a:p>
            <a:pPr lvl="1"/>
            <a:r>
              <a:rPr lang="en-US" sz="1600" dirty="0"/>
              <a:t>Destination directory is where generated documentation will be put</a:t>
            </a:r>
          </a:p>
          <a:p>
            <a:r>
              <a:rPr lang="en-US" sz="2000" dirty="0"/>
              <a:t>Advanced tab</a:t>
            </a:r>
          </a:p>
          <a:p>
            <a:pPr lvl="1"/>
            <a:r>
              <a:rPr lang="en-US" sz="1600" dirty="0"/>
              <a:t>HTML</a:t>
            </a:r>
          </a:p>
          <a:p>
            <a:pPr lvl="2"/>
            <a:r>
              <a:rPr lang="en-US" sz="1400" dirty="0"/>
              <a:t>HTML_FILE_EXTENSION</a:t>
            </a:r>
          </a:p>
          <a:p>
            <a:pPr lvl="3"/>
            <a:r>
              <a:rPr lang="en-US" sz="1200" dirty="0"/>
              <a:t>can be set to .html if you are generating documentation to look at on your computer</a:t>
            </a:r>
          </a:p>
          <a:p>
            <a:pPr lvl="3"/>
            <a:r>
              <a:rPr lang="en-US" sz="1200" dirty="0"/>
              <a:t>Set to .</a:t>
            </a:r>
            <a:r>
              <a:rPr lang="en-US" sz="1200" dirty="0" err="1"/>
              <a:t>aspx</a:t>
            </a:r>
            <a:r>
              <a:rPr lang="en-US" sz="1200" dirty="0"/>
              <a:t> if you are generating documentation to deploy to SharePoint</a:t>
            </a:r>
          </a:p>
          <a:p>
            <a:r>
              <a:rPr lang="en-US" sz="2000" dirty="0"/>
              <a:t>Run tab</a:t>
            </a:r>
          </a:p>
          <a:p>
            <a:pPr lvl="1"/>
            <a:r>
              <a:rPr lang="en-US" sz="1600" dirty="0"/>
              <a:t>Run </a:t>
            </a:r>
            <a:r>
              <a:rPr lang="en-US" sz="1600" dirty="0" err="1"/>
              <a:t>Doxygen</a:t>
            </a:r>
            <a:r>
              <a:rPr lang="en-US" sz="1600" dirty="0"/>
              <a:t> to generate the documentation</a:t>
            </a:r>
          </a:p>
          <a:p>
            <a:pPr lvl="1"/>
            <a:r>
              <a:rPr lang="en-US" sz="1600" dirty="0"/>
              <a:t>Show HTML output will open browser to show you the documentation</a:t>
            </a:r>
          </a:p>
        </p:txBody>
      </p:sp>
      <p:sp>
        <p:nvSpPr>
          <p:cNvPr id="5" name="Footer Placeholder 4">
            <a:extLst>
              <a:ext uri="{FF2B5EF4-FFF2-40B4-BE49-F238E27FC236}">
                <a16:creationId xmlns:a16="http://schemas.microsoft.com/office/drawing/2014/main" id="{3BCD110F-E677-4E08-9033-20528BF844C6}"/>
              </a:ext>
            </a:extLst>
          </p:cNvPr>
          <p:cNvSpPr>
            <a:spLocks noGrp="1"/>
          </p:cNvSpPr>
          <p:nvPr>
            <p:ph type="ftr" sz="quarter" idx="4294967295"/>
          </p:nvPr>
        </p:nvSpPr>
        <p:spPr>
          <a:xfrm>
            <a:off x="0" y="0"/>
            <a:ext cx="0" cy="0"/>
          </a:xfrm>
        </p:spPr>
        <p:txBody>
          <a:bodyPr anchor="ctr">
            <a:normAutofit fontScale="25000" lnSpcReduction="20000"/>
          </a:bodyPr>
          <a:lstStyle/>
          <a:p>
            <a:pPr>
              <a:spcAft>
                <a:spcPts val="450"/>
              </a:spcAft>
            </a:pPr>
            <a:endParaRPr lang="en-US" dirty="0"/>
          </a:p>
        </p:txBody>
      </p:sp>
    </p:spTree>
    <p:extLst>
      <p:ext uri="{BB962C8B-B14F-4D97-AF65-F5344CB8AC3E}">
        <p14:creationId xmlns:p14="http://schemas.microsoft.com/office/powerpoint/2010/main" val="45411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8D6707-414C-4CE3-97C9-7545E211DF54}"/>
              </a:ext>
            </a:extLst>
          </p:cNvPr>
          <p:cNvSpPr txBox="1"/>
          <p:nvPr/>
        </p:nvSpPr>
        <p:spPr>
          <a:xfrm>
            <a:off x="1486894" y="-74644"/>
            <a:ext cx="9075359" cy="13203615"/>
          </a:xfrm>
          <a:prstGeom prst="rect">
            <a:avLst/>
          </a:prstGeom>
          <a:noFill/>
        </p:spPr>
        <p:txBody>
          <a:bodyPr wrap="square">
            <a:spAutoFit/>
          </a:bodyPr>
          <a:lstStyle/>
          <a:p>
            <a:r>
              <a:rPr lang="en-US" sz="1200" b="1" i="1" dirty="0">
                <a:solidFill>
                  <a:srgbClr val="008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@file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@brief This is the brief description of the 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@version optional info</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@copyright optional info</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@details This is a more detailed description of what happens in the program.</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Which can go over multiple lines,</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and can have SAS code sections:</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Proc print ;</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run;</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@endcode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And then can continue on with more description.</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    This is a highlighted block which could be used for 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    because it is indented by some spaces</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And back to normal documentation when there is no indent.</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I can highlight things like @b bold text, an @a argument, some @e emphasized text,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some @c 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You can use html too like: &lt;</a:t>
            </a:r>
            <a:r>
              <a:rPr lang="en-US" sz="1200" b="1" i="1" dirty="0" err="1">
                <a:solidFill>
                  <a:srgbClr val="008000"/>
                </a:solidFill>
                <a:latin typeface="Consolas" panose="020B0609020204030204" pitchFamily="49" charset="0"/>
              </a:rPr>
              <a:t>tt</a:t>
            </a:r>
            <a:r>
              <a:rPr lang="en-US" sz="1200" b="1" i="1" dirty="0">
                <a:solidFill>
                  <a:srgbClr val="008000"/>
                </a:solidFill>
                <a:latin typeface="Consolas" panose="020B0609020204030204" pitchFamily="49" charset="0"/>
              </a:rPr>
              <a:t>&gt;Some code could be here&lt;/</a:t>
            </a:r>
            <a:r>
              <a:rPr lang="en-US" sz="1200" b="1" i="1" dirty="0" err="1">
                <a:solidFill>
                  <a:srgbClr val="008000"/>
                </a:solidFill>
                <a:latin typeface="Consolas" panose="020B0609020204030204" pitchFamily="49" charset="0"/>
              </a:rPr>
              <a:t>tt</a:t>
            </a:r>
            <a:r>
              <a:rPr lang="en-US" sz="1200" b="1" i="1" dirty="0">
                <a:solidFill>
                  <a:srgbClr val="008000"/>
                </a:solidFill>
                <a:latin typeface="Consolas" panose="020B0609020204030204" pitchFamily="49" charset="0"/>
              </a:rPr>
              <a:t>&gt;&lt;p/&gt;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Or &lt;u&gt;Underlined&lt;/u&gt;, &lt;b&gt;bold&lt;/b&gt;, &lt;</a:t>
            </a:r>
            <a:r>
              <a:rPr lang="en-US" sz="1200" b="1" i="1" dirty="0" err="1">
                <a:solidFill>
                  <a:srgbClr val="008000"/>
                </a:solidFill>
                <a:latin typeface="Consolas" panose="020B0609020204030204" pitchFamily="49" charset="0"/>
              </a:rPr>
              <a:t>br</a:t>
            </a:r>
            <a:r>
              <a:rPr lang="en-US" sz="1200" b="1" i="1" dirty="0">
                <a:solidFill>
                  <a:srgbClr val="008000"/>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&lt;A HREF="https://doxygen.nl/manual/htmlcmds.html"&gt;HTML Commands&lt;/a&gt;</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@author name goes here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@author another author name goes here</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92D050"/>
                </a:solidFill>
                <a:latin typeface="Consolas" panose="020B0609020204030204" pitchFamily="49" charset="0"/>
              </a:rPr>
              <a:t>@date 21 Oct 2022 first version of program</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@date 1 Jan 2023 next version</a:t>
            </a:r>
            <a:endParaRPr lang="en-US" sz="1200" dirty="0">
              <a:solidFill>
                <a:srgbClr val="92D050"/>
              </a:solidFill>
              <a:latin typeface="Consolas" panose="020B0609020204030204" pitchFamily="49" charset="0"/>
            </a:endParaRPr>
          </a:p>
          <a:p>
            <a:br>
              <a:rPr lang="en-US" sz="1200" dirty="0">
                <a:solidFill>
                  <a:srgbClr val="92D050"/>
                </a:solidFill>
                <a:latin typeface="Consolas" panose="020B0609020204030204" pitchFamily="49" charset="0"/>
              </a:rPr>
            </a:br>
            <a:r>
              <a:rPr lang="en-US" sz="1200" b="1" i="1" dirty="0">
                <a:solidFill>
                  <a:srgbClr val="92D050"/>
                </a:solidFill>
                <a:latin typeface="Consolas" panose="020B0609020204030204" pitchFamily="49" charset="0"/>
              </a:rPr>
              <a:t>@param parm1 this is a parameter description</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@param[in] parm2 this is an input parameter description</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@param[out] parm3 this is an output parameter description</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@param[in,out] parm4 this is a parameter description for something that is input and output</a:t>
            </a:r>
            <a:endParaRPr lang="en-US" sz="1200" dirty="0">
              <a:solidFill>
                <a:srgbClr val="92D050"/>
              </a:solidFill>
              <a:latin typeface="Consolas" panose="020B0609020204030204" pitchFamily="49" charset="0"/>
            </a:endParaRPr>
          </a:p>
          <a:p>
            <a:br>
              <a:rPr lang="en-US" sz="1200" dirty="0">
                <a:solidFill>
                  <a:srgbClr val="92D050"/>
                </a:solidFill>
                <a:latin typeface="Consolas" panose="020B0609020204030204" pitchFamily="49" charset="0"/>
              </a:rPr>
            </a:br>
            <a:r>
              <a:rPr lang="en-US" sz="1200" b="1" i="1" dirty="0">
                <a:solidFill>
                  <a:srgbClr val="92D050"/>
                </a:solidFill>
                <a:latin typeface="Consolas" panose="020B0609020204030204" pitchFamily="49" charset="0"/>
              </a:rPr>
              <a:t>@returns This describes what the code returns</a:t>
            </a:r>
            <a:endParaRPr lang="en-US" sz="1200" dirty="0">
              <a:solidFill>
                <a:srgbClr val="92D050"/>
              </a:solidFill>
              <a:latin typeface="Consolas" panose="020B0609020204030204" pitchFamily="49" charset="0"/>
            </a:endParaRPr>
          </a:p>
          <a:p>
            <a:br>
              <a:rPr lang="en-US" sz="1200" dirty="0">
                <a:solidFill>
                  <a:srgbClr val="92D050"/>
                </a:solidFill>
                <a:latin typeface="Consolas" panose="020B0609020204030204" pitchFamily="49" charset="0"/>
              </a:rPr>
            </a:br>
            <a:r>
              <a:rPr lang="en-US" sz="1200" b="1" i="1" dirty="0">
                <a:solidFill>
                  <a:srgbClr val="92D050"/>
                </a:solidFill>
                <a:latin typeface="Consolas" panose="020B0609020204030204" pitchFamily="49" charset="0"/>
              </a:rPr>
              <a:t>@pre Pre-condition for using the code, for instance some macro variables need to be set first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@warning Warning about how to use the code</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@test talk about testing here</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@todo Record things here that are still to do</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@bug Record any known bugs here</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@xrefitem special "Special" "Special List" I can make special lists to gather items from multiple programs documentation.</a:t>
            </a:r>
            <a:endParaRPr lang="en-US" sz="1200" dirty="0">
              <a:solidFill>
                <a:srgbClr val="92D050"/>
              </a:solidFill>
              <a:latin typeface="Consolas" panose="020B0609020204030204" pitchFamily="49" charset="0"/>
            </a:endParaRPr>
          </a:p>
          <a:p>
            <a:br>
              <a:rPr lang="en-US" sz="1200" dirty="0">
                <a:solidFill>
                  <a:srgbClr val="92D050"/>
                </a:solidFill>
                <a:latin typeface="Consolas" panose="020B0609020204030204" pitchFamily="49" charset="0"/>
              </a:rPr>
            </a:br>
            <a:r>
              <a:rPr lang="en-US" sz="1200" b="1" i="1" dirty="0">
                <a:solidFill>
                  <a:srgbClr val="92D050"/>
                </a:solidFill>
                <a:latin typeface="Consolas" panose="020B0609020204030204" pitchFamily="49" charset="0"/>
              </a:rPr>
              <a:t>&lt;h4&gt;Update History&lt;/h4&gt;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&lt;table&gt;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&lt;tr&gt;&lt;</a:t>
            </a:r>
            <a:r>
              <a:rPr lang="en-US" sz="1200" b="1" i="1" dirty="0" err="1">
                <a:solidFill>
                  <a:srgbClr val="92D050"/>
                </a:solidFill>
                <a:latin typeface="Consolas" panose="020B0609020204030204" pitchFamily="49" charset="0"/>
              </a:rPr>
              <a:t>th</a:t>
            </a:r>
            <a:r>
              <a:rPr lang="en-US" sz="1200" b="1" i="1" dirty="0">
                <a:solidFill>
                  <a:srgbClr val="92D050"/>
                </a:solidFill>
                <a:latin typeface="Consolas" panose="020B0609020204030204" pitchFamily="49" charset="0"/>
              </a:rPr>
              <a:t>&gt;Date&lt;/</a:t>
            </a:r>
            <a:r>
              <a:rPr lang="en-US" sz="1200" b="1" i="1" dirty="0" err="1">
                <a:solidFill>
                  <a:srgbClr val="92D050"/>
                </a:solidFill>
                <a:latin typeface="Consolas" panose="020B0609020204030204" pitchFamily="49" charset="0"/>
              </a:rPr>
              <a:t>th</a:t>
            </a:r>
            <a:r>
              <a:rPr lang="en-US" sz="1200" b="1" i="1" dirty="0">
                <a:solidFill>
                  <a:srgbClr val="92D050"/>
                </a:solidFill>
                <a:latin typeface="Consolas" panose="020B0609020204030204" pitchFamily="49" charset="0"/>
              </a:rPr>
              <a:t>&gt;&lt;</a:t>
            </a:r>
            <a:r>
              <a:rPr lang="en-US" sz="1200" b="1" i="1" dirty="0" err="1">
                <a:solidFill>
                  <a:srgbClr val="92D050"/>
                </a:solidFill>
                <a:latin typeface="Consolas" panose="020B0609020204030204" pitchFamily="49" charset="0"/>
              </a:rPr>
              <a:t>th</a:t>
            </a:r>
            <a:r>
              <a:rPr lang="en-US" sz="1200" b="1" i="1" dirty="0">
                <a:solidFill>
                  <a:srgbClr val="92D050"/>
                </a:solidFill>
                <a:latin typeface="Consolas" panose="020B0609020204030204" pitchFamily="49" charset="0"/>
              </a:rPr>
              <a:t>&gt;Name&lt;/</a:t>
            </a:r>
            <a:r>
              <a:rPr lang="en-US" sz="1200" b="1" i="1" dirty="0" err="1">
                <a:solidFill>
                  <a:srgbClr val="92D050"/>
                </a:solidFill>
                <a:latin typeface="Consolas" panose="020B0609020204030204" pitchFamily="49" charset="0"/>
              </a:rPr>
              <a:t>th</a:t>
            </a:r>
            <a:r>
              <a:rPr lang="en-US" sz="1200" b="1" i="1" dirty="0">
                <a:solidFill>
                  <a:srgbClr val="92D050"/>
                </a:solidFill>
                <a:latin typeface="Consolas" panose="020B0609020204030204" pitchFamily="49" charset="0"/>
              </a:rPr>
              <a:t>&gt;&lt;</a:t>
            </a:r>
            <a:r>
              <a:rPr lang="en-US" sz="1200" b="1" i="1" dirty="0" err="1">
                <a:solidFill>
                  <a:srgbClr val="92D050"/>
                </a:solidFill>
                <a:latin typeface="Consolas" panose="020B0609020204030204" pitchFamily="49" charset="0"/>
              </a:rPr>
              <a:t>th</a:t>
            </a:r>
            <a:r>
              <a:rPr lang="en-US" sz="1200" b="1" i="1" dirty="0">
                <a:solidFill>
                  <a:srgbClr val="92D050"/>
                </a:solidFill>
                <a:latin typeface="Consolas" panose="020B0609020204030204" pitchFamily="49" charset="0"/>
              </a:rPr>
              <a:t>&gt;Description&lt;/</a:t>
            </a:r>
            <a:r>
              <a:rPr lang="en-US" sz="1200" b="1" i="1" dirty="0" err="1">
                <a:solidFill>
                  <a:srgbClr val="92D050"/>
                </a:solidFill>
                <a:latin typeface="Consolas" panose="020B0609020204030204" pitchFamily="49" charset="0"/>
              </a:rPr>
              <a:t>th</a:t>
            </a:r>
            <a:r>
              <a:rPr lang="en-US" sz="1200" b="1" i="1" dirty="0">
                <a:solidFill>
                  <a:srgbClr val="92D050"/>
                </a:solidFill>
                <a:latin typeface="Consolas" panose="020B0609020204030204" pitchFamily="49" charset="0"/>
              </a:rPr>
              <a:t>&gt;&lt;/tr&gt;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&lt;tr&gt;&lt;td&gt; ---- &lt;/td&gt;&lt;td&gt; ---- &lt;/td&gt;&lt;td&gt; ---- &lt;/td&gt;&lt;/tr&gt;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&lt;/table&gt;</a:t>
            </a:r>
            <a:endParaRPr lang="en-US" sz="1200" dirty="0">
              <a:solidFill>
                <a:srgbClr val="92D050"/>
              </a:solidFill>
              <a:latin typeface="Consolas" panose="020B0609020204030204" pitchFamily="49" charset="0"/>
            </a:endParaRPr>
          </a:p>
          <a:p>
            <a:br>
              <a:rPr lang="en-US" sz="1200" dirty="0">
                <a:solidFill>
                  <a:srgbClr val="92D050"/>
                </a:solidFill>
                <a:latin typeface="Consolas" panose="020B0609020204030204" pitchFamily="49" charset="0"/>
              </a:rPr>
            </a:br>
            <a:r>
              <a:rPr lang="en-US" sz="1200" b="1" i="1" dirty="0">
                <a:solidFill>
                  <a:srgbClr val="92D050"/>
                </a:solidFill>
                <a:latin typeface="Consolas" panose="020B0609020204030204" pitchFamily="49" charset="0"/>
              </a:rPr>
              <a:t>&lt;h4&gt;Examples&lt;/h4&gt;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@code</a:t>
            </a:r>
            <a:endParaRPr lang="en-US" sz="1200" dirty="0">
              <a:solidFill>
                <a:srgbClr val="92D050"/>
              </a:solidFill>
              <a:latin typeface="Consolas" panose="020B0609020204030204" pitchFamily="49" charset="0"/>
            </a:endParaRPr>
          </a:p>
          <a:p>
            <a:br>
              <a:rPr lang="en-US" sz="1200" dirty="0">
                <a:solidFill>
                  <a:srgbClr val="92D050"/>
                </a:solidFill>
                <a:latin typeface="Consolas" panose="020B0609020204030204" pitchFamily="49" charset="0"/>
              </a:rPr>
            </a:br>
            <a:r>
              <a:rPr lang="en-US" sz="1200" b="1" i="1" dirty="0">
                <a:solidFill>
                  <a:srgbClr val="92D050"/>
                </a:solidFill>
                <a:latin typeface="Consolas" panose="020B0609020204030204" pitchFamily="49" charset="0"/>
              </a:rPr>
              <a:t>@endcode</a:t>
            </a:r>
            <a:endParaRPr lang="en-US" sz="1200" dirty="0">
              <a:solidFill>
                <a:srgbClr val="92D050"/>
              </a:solidFill>
              <a:latin typeface="Consolas" panose="020B0609020204030204" pitchFamily="49" charset="0"/>
            </a:endParaRPr>
          </a:p>
          <a:p>
            <a:br>
              <a:rPr lang="en-US" sz="1200" dirty="0">
                <a:solidFill>
                  <a:srgbClr val="92D050"/>
                </a:solidFill>
                <a:latin typeface="Consolas" panose="020B0609020204030204" pitchFamily="49" charset="0"/>
              </a:rPr>
            </a:br>
            <a:r>
              <a:rPr lang="en-US" sz="1200" b="1" i="1" dirty="0">
                <a:solidFill>
                  <a:srgbClr val="92D050"/>
                </a:solidFill>
                <a:latin typeface="Consolas" panose="020B0609020204030204" pitchFamily="49" charset="0"/>
              </a:rPr>
              <a:t>&lt;h4&gt;SAS Called&lt;/h4&gt;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@li </a:t>
            </a:r>
            <a:r>
              <a:rPr lang="en-US" sz="1200" b="1" i="1" dirty="0" err="1">
                <a:solidFill>
                  <a:srgbClr val="92D050"/>
                </a:solidFill>
                <a:latin typeface="Consolas" panose="020B0609020204030204" pitchFamily="49" charset="0"/>
              </a:rPr>
              <a:t>gplot.sas</a:t>
            </a:r>
            <a:r>
              <a:rPr lang="en-US" sz="1200" b="1" i="1" dirty="0">
                <a:solidFill>
                  <a:srgbClr val="92D050"/>
                </a:solidFill>
                <a:latin typeface="Consolas" panose="020B0609020204030204" pitchFamily="49" charset="0"/>
              </a:rPr>
              <a:t> is used in some way</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@li </a:t>
            </a:r>
            <a:r>
              <a:rPr lang="en-US" sz="1200" b="1" i="1" dirty="0" err="1">
                <a:solidFill>
                  <a:srgbClr val="92D050"/>
                </a:solidFill>
                <a:latin typeface="Consolas" panose="020B0609020204030204" pitchFamily="49" charset="0"/>
              </a:rPr>
              <a:t>b.sas</a:t>
            </a:r>
            <a:r>
              <a:rPr lang="en-US" sz="1200" b="1" i="1" dirty="0">
                <a:solidFill>
                  <a:srgbClr val="92D050"/>
                </a:solidFill>
                <a:latin typeface="Consolas" panose="020B0609020204030204" pitchFamily="49" charset="0"/>
              </a:rPr>
              <a:t> some comments about it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@li </a:t>
            </a:r>
            <a:r>
              <a:rPr lang="en-US" sz="1200" b="1" i="1" dirty="0" err="1">
                <a:solidFill>
                  <a:srgbClr val="92D050"/>
                </a:solidFill>
                <a:latin typeface="Consolas" panose="020B0609020204030204" pitchFamily="49" charset="0"/>
              </a:rPr>
              <a:t>c.sas</a:t>
            </a:r>
            <a:r>
              <a:rPr lang="en-US" sz="1200" b="1" i="1" dirty="0">
                <a:solidFill>
                  <a:srgbClr val="92D050"/>
                </a:solidFill>
                <a:latin typeface="Consolas" panose="020B0609020204030204" pitchFamily="49" charset="0"/>
              </a:rPr>
              <a:t> (this one does not exist yet, so doesn't get a link)</a:t>
            </a:r>
            <a:endParaRPr lang="en-US" sz="1200" dirty="0">
              <a:solidFill>
                <a:srgbClr val="92D050"/>
              </a:solidFill>
              <a:latin typeface="Consolas" panose="020B0609020204030204" pitchFamily="49" charset="0"/>
            </a:endParaRPr>
          </a:p>
          <a:p>
            <a:br>
              <a:rPr lang="en-US" sz="1200" dirty="0">
                <a:solidFill>
                  <a:srgbClr val="92D050"/>
                </a:solidFill>
                <a:latin typeface="Consolas" panose="020B0609020204030204" pitchFamily="49" charset="0"/>
              </a:rPr>
            </a:br>
            <a:r>
              <a:rPr lang="en-US" sz="1200" b="1" i="1" dirty="0">
                <a:solidFill>
                  <a:srgbClr val="92D050"/>
                </a:solidFill>
                <a:latin typeface="Consolas" panose="020B0609020204030204" pitchFamily="49" charset="0"/>
              </a:rPr>
              <a:t>&lt;h4&gt;Diagram(s)&lt;/h4&gt;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@dot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digraph example {</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in -&gt; out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out -&gt; report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@enddot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a:t>
            </a:r>
            <a:endParaRPr lang="en-US" sz="1200" dirty="0">
              <a:solidFill>
                <a:srgbClr val="92D050"/>
              </a:solidFill>
              <a:latin typeface="Consolas" panose="020B0609020204030204" pitchFamily="49" charset="0"/>
            </a:endParaRPr>
          </a:p>
        </p:txBody>
      </p:sp>
      <p:sp>
        <p:nvSpPr>
          <p:cNvPr id="3" name="Title 1">
            <a:extLst>
              <a:ext uri="{FF2B5EF4-FFF2-40B4-BE49-F238E27FC236}">
                <a16:creationId xmlns:a16="http://schemas.microsoft.com/office/drawing/2014/main" id="{1F66AA21-D4EE-EB06-7A6C-C0B96CB9C3FC}"/>
              </a:ext>
            </a:extLst>
          </p:cNvPr>
          <p:cNvSpPr txBox="1">
            <a:spLocks/>
          </p:cNvSpPr>
          <p:nvPr/>
        </p:nvSpPr>
        <p:spPr>
          <a:xfrm>
            <a:off x="5934549" y="81062"/>
            <a:ext cx="3152891" cy="576072"/>
          </a:xfrm>
          <a:prstGeom prst="rect">
            <a:avLst/>
          </a:prstGeom>
        </p:spPr>
        <p:txBody>
          <a:bodyPr vert="horz" lIns="91440" tIns="45720" rIns="91440" bIns="45720" rtlCol="0" anchor="t">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sz="2100" b="0" kern="1200">
                <a:solidFill>
                  <a:srgbClr val="91C352"/>
                </a:solidFill>
                <a:effectLst>
                  <a:outerShdw blurRad="31750" dist="25400" dir="5400000" algn="tl" rotWithShape="0">
                    <a:srgbClr val="000000">
                      <a:alpha val="25000"/>
                    </a:srgbClr>
                  </a:outerShdw>
                </a:effectLst>
                <a:latin typeface="Exo 2" panose="00000500000000000000" pitchFamily="50" charset="0"/>
                <a:ea typeface="MS PGothic" panose="020B0600070205080204" pitchFamily="34" charset="-128"/>
                <a:cs typeface="+mj-cs"/>
              </a:defRPr>
            </a:lvl1pPr>
            <a:lvl2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2pPr>
            <a:lvl3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3pPr>
            <a:lvl4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4pPr>
            <a:lvl5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5pPr>
            <a:lvl6pPr marL="342900" algn="l" rtl="0" eaLnBrk="1" fontAlgn="base" hangingPunct="1">
              <a:spcBef>
                <a:spcPct val="0"/>
              </a:spcBef>
              <a:spcAft>
                <a:spcPct val="0"/>
              </a:spcAft>
              <a:defRPr sz="3075" b="1">
                <a:solidFill>
                  <a:schemeClr val="tx2"/>
                </a:solidFill>
                <a:latin typeface="Lucida Sans Unicode" charset="0"/>
                <a:ea typeface="ＭＳ Ｐゴシック" charset="0"/>
              </a:defRPr>
            </a:lvl6pPr>
            <a:lvl7pPr marL="685800" algn="l" rtl="0" eaLnBrk="1" fontAlgn="base" hangingPunct="1">
              <a:spcBef>
                <a:spcPct val="0"/>
              </a:spcBef>
              <a:spcAft>
                <a:spcPct val="0"/>
              </a:spcAft>
              <a:defRPr sz="3075" b="1">
                <a:solidFill>
                  <a:schemeClr val="tx2"/>
                </a:solidFill>
                <a:latin typeface="Lucida Sans Unicode" charset="0"/>
                <a:ea typeface="ＭＳ Ｐゴシック" charset="0"/>
              </a:defRPr>
            </a:lvl7pPr>
            <a:lvl8pPr marL="1028700" algn="l" rtl="0" eaLnBrk="1" fontAlgn="base" hangingPunct="1">
              <a:spcBef>
                <a:spcPct val="0"/>
              </a:spcBef>
              <a:spcAft>
                <a:spcPct val="0"/>
              </a:spcAft>
              <a:defRPr sz="3075" b="1">
                <a:solidFill>
                  <a:schemeClr val="tx2"/>
                </a:solidFill>
                <a:latin typeface="Lucida Sans Unicode" charset="0"/>
                <a:ea typeface="ＭＳ Ｐゴシック" charset="0"/>
              </a:defRPr>
            </a:lvl8pPr>
            <a:lvl9pPr marL="1371600" algn="l" rtl="0" eaLnBrk="1" fontAlgn="base" hangingPunct="1">
              <a:spcBef>
                <a:spcPct val="0"/>
              </a:spcBef>
              <a:spcAft>
                <a:spcPct val="0"/>
              </a:spcAft>
              <a:defRPr sz="3075" b="1">
                <a:solidFill>
                  <a:schemeClr val="tx2"/>
                </a:solidFill>
                <a:latin typeface="Lucida Sans Unicode" charset="0"/>
                <a:ea typeface="ＭＳ Ｐゴシック" charset="0"/>
              </a:defRPr>
            </a:lvl9pPr>
            <a:extLst/>
          </a:lstStyle>
          <a:p>
            <a:r>
              <a:rPr lang="en-US">
                <a:solidFill>
                  <a:schemeClr val="accent6"/>
                </a:solidFill>
                <a:latin typeface="Arial Black" panose="020B0604020202020204" pitchFamily="34" charset="0"/>
                <a:cs typeface="Arial Black" panose="020B0604020202020204" pitchFamily="34" charset="0"/>
              </a:rPr>
              <a:t>Suggested template</a:t>
            </a:r>
            <a:endParaRPr lang="en-US"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223871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E9BA9B-EA35-4C6A-8B2E-7AD8359A17D0}"/>
              </a:ext>
            </a:extLst>
          </p:cNvPr>
          <p:cNvSpPr>
            <a:spLocks noGrp="1"/>
          </p:cNvSpPr>
          <p:nvPr>
            <p:ph type="title"/>
          </p:nvPr>
        </p:nvSpPr>
        <p:spPr/>
        <p:txBody>
          <a:bodyPr/>
          <a:lstStyle/>
          <a:p>
            <a:endParaRPr lang="LID4096"/>
          </a:p>
        </p:txBody>
      </p:sp>
      <p:sp>
        <p:nvSpPr>
          <p:cNvPr id="3" name="Slide Number Placeholder 2">
            <a:extLst>
              <a:ext uri="{FF2B5EF4-FFF2-40B4-BE49-F238E27FC236}">
                <a16:creationId xmlns:a16="http://schemas.microsoft.com/office/drawing/2014/main" id="{1A3078C1-FA11-40D2-BB39-5F2846294040}"/>
              </a:ext>
            </a:extLst>
          </p:cNvPr>
          <p:cNvSpPr>
            <a:spLocks noGrp="1"/>
          </p:cNvSpPr>
          <p:nvPr>
            <p:ph type="sldNum" sz="quarter" idx="4"/>
          </p:nvPr>
        </p:nvSpPr>
        <p:spPr/>
        <p:txBody>
          <a:bodyPr/>
          <a:lstStyle/>
          <a:p>
            <a:fld id="{48F63A3B-78C7-47BE-AE5E-E10140E04643}" type="slidenum">
              <a:rPr lang="en-US" smtClean="0"/>
              <a:t>16</a:t>
            </a:fld>
            <a:endParaRPr lang="en-US" dirty="0"/>
          </a:p>
        </p:txBody>
      </p:sp>
      <p:sp>
        <p:nvSpPr>
          <p:cNvPr id="2" name="Footer Placeholder 1">
            <a:extLst>
              <a:ext uri="{FF2B5EF4-FFF2-40B4-BE49-F238E27FC236}">
                <a16:creationId xmlns:a16="http://schemas.microsoft.com/office/drawing/2014/main" id="{A674E32E-F28D-4D2C-972D-74661143A80A}"/>
              </a:ext>
            </a:extLst>
          </p:cNvPr>
          <p:cNvSpPr>
            <a:spLocks noGrp="1"/>
          </p:cNvSpPr>
          <p:nvPr>
            <p:ph type="ftr" sz="quarter" idx="4294967295"/>
          </p:nvPr>
        </p:nvSpPr>
        <p:spPr>
          <a:xfrm>
            <a:off x="0" y="0"/>
            <a:ext cx="0" cy="0"/>
          </a:xfrm>
        </p:spPr>
        <p:txBody>
          <a:bodyPr/>
          <a:lstStyle/>
          <a:p>
            <a:endParaRPr lang="en-US" dirty="0"/>
          </a:p>
        </p:txBody>
      </p:sp>
      <p:pic>
        <p:nvPicPr>
          <p:cNvPr id="5" name="Picture 4">
            <a:extLst>
              <a:ext uri="{FF2B5EF4-FFF2-40B4-BE49-F238E27FC236}">
                <a16:creationId xmlns:a16="http://schemas.microsoft.com/office/drawing/2014/main" id="{FDAC89DE-E67E-4EE1-8F74-472BB330CD01}"/>
              </a:ext>
            </a:extLst>
          </p:cNvPr>
          <p:cNvPicPr>
            <a:picLocks noChangeAspect="1"/>
          </p:cNvPicPr>
          <p:nvPr/>
        </p:nvPicPr>
        <p:blipFill>
          <a:blip r:embed="rId3"/>
          <a:stretch>
            <a:fillRect/>
          </a:stretch>
        </p:blipFill>
        <p:spPr>
          <a:xfrm>
            <a:off x="1642327" y="-1"/>
            <a:ext cx="6101161" cy="5355771"/>
          </a:xfrm>
          <a:prstGeom prst="rect">
            <a:avLst/>
          </a:prstGeom>
        </p:spPr>
      </p:pic>
    </p:spTree>
    <p:extLst>
      <p:ext uri="{BB962C8B-B14F-4D97-AF65-F5344CB8AC3E}">
        <p14:creationId xmlns:p14="http://schemas.microsoft.com/office/powerpoint/2010/main" val="293031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8D6707-414C-4CE3-97C9-7545E211DF54}"/>
              </a:ext>
            </a:extLst>
          </p:cNvPr>
          <p:cNvSpPr txBox="1"/>
          <p:nvPr/>
        </p:nvSpPr>
        <p:spPr>
          <a:xfrm>
            <a:off x="1507223" y="-4814360"/>
            <a:ext cx="7636777" cy="13572946"/>
          </a:xfrm>
          <a:prstGeom prst="rect">
            <a:avLst/>
          </a:prstGeom>
          <a:noFill/>
        </p:spPr>
        <p:txBody>
          <a:bodyPr wrap="square">
            <a:spAutoFit/>
          </a:bodyPr>
          <a:lstStyle/>
          <a:p>
            <a:r>
              <a:rPr lang="en-US" sz="1200" b="1" i="1" dirty="0">
                <a:solidFill>
                  <a:srgbClr val="008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@file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@brief This is the brief description of the 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@version optional info</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@copyright optional info</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@details This is a more detailed description of what happens in the program.</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Which can go over multiple lines,</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and can have SAS code sections:</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Proc print ;</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run;</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@endcode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And then can continue on with more description.</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    This is a highlighted block which could be used for 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    because it is indented by some spaces</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And back to normal documentation when there is no indent.</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I can highlight things like @b bold text, an @a argument, some @e emphasized text,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some @c 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You can use html too like: &lt;</a:t>
            </a:r>
            <a:r>
              <a:rPr lang="en-US" sz="1200" b="1" i="1" dirty="0" err="1">
                <a:solidFill>
                  <a:srgbClr val="008000"/>
                </a:solidFill>
                <a:latin typeface="Consolas" panose="020B0609020204030204" pitchFamily="49" charset="0"/>
              </a:rPr>
              <a:t>tt</a:t>
            </a:r>
            <a:r>
              <a:rPr lang="en-US" sz="1200" b="1" i="1" dirty="0">
                <a:solidFill>
                  <a:srgbClr val="008000"/>
                </a:solidFill>
                <a:latin typeface="Consolas" panose="020B0609020204030204" pitchFamily="49" charset="0"/>
              </a:rPr>
              <a:t>&gt;Some code could be here&lt;/</a:t>
            </a:r>
            <a:r>
              <a:rPr lang="en-US" sz="1200" b="1" i="1" dirty="0" err="1">
                <a:solidFill>
                  <a:srgbClr val="008000"/>
                </a:solidFill>
                <a:latin typeface="Consolas" panose="020B0609020204030204" pitchFamily="49" charset="0"/>
              </a:rPr>
              <a:t>tt</a:t>
            </a:r>
            <a:r>
              <a:rPr lang="en-US" sz="1200" b="1" i="1" dirty="0">
                <a:solidFill>
                  <a:srgbClr val="008000"/>
                </a:solidFill>
                <a:latin typeface="Consolas" panose="020B0609020204030204" pitchFamily="49" charset="0"/>
              </a:rPr>
              <a:t>&gt;&lt;p/&gt;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Or &lt;u&gt;Underlined&lt;/u&gt;, &lt;b&gt;bold&lt;/b&gt;, &lt;</a:t>
            </a:r>
            <a:r>
              <a:rPr lang="en-US" sz="1200" b="1" i="1" dirty="0" err="1">
                <a:solidFill>
                  <a:srgbClr val="008000"/>
                </a:solidFill>
                <a:latin typeface="Consolas" panose="020B0609020204030204" pitchFamily="49" charset="0"/>
              </a:rPr>
              <a:t>br</a:t>
            </a:r>
            <a:r>
              <a:rPr lang="en-US" sz="1200" b="1" i="1" dirty="0">
                <a:solidFill>
                  <a:srgbClr val="008000"/>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&lt;A HREF="https://doxygen.nl/manual/htmlcmds.html"&gt;HTML Commands&lt;/a&gt;</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@author name goes here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@author another author name goes here</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@date 21 Oct 2022 first version of program</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@date 1 Jan 2023 next version</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@param parm1 this is a parameter description</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@param[in] parm2 this is an input parameter description</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@param[out] parm3 this is an output parameter description</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@param[in,out] parm4 this is a parameter description for something that is input and output</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@returns This describes what the code returns</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@pre Pre-condition for using the code, for instance some macro variables need to be set first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@warning Warning about how to use the 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@test talk about testing here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@todo Record things here that are still to do</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@bug Record any known bugs here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@xrefitem special "Special" "Special List" I can make special lists to gather items from multiple programs documentation.</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&lt;h4&gt;Update History&lt;/h4&gt;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&lt;table&gt;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&lt;tr&gt;&lt;</a:t>
            </a:r>
            <a:r>
              <a:rPr lang="en-US" sz="1200" b="1" i="1" dirty="0" err="1">
                <a:solidFill>
                  <a:srgbClr val="008000"/>
                </a:solidFill>
                <a:latin typeface="Consolas" panose="020B0609020204030204" pitchFamily="49" charset="0"/>
              </a:rPr>
              <a:t>th</a:t>
            </a:r>
            <a:r>
              <a:rPr lang="en-US" sz="1200" b="1" i="1" dirty="0">
                <a:solidFill>
                  <a:srgbClr val="008000"/>
                </a:solidFill>
                <a:latin typeface="Consolas" panose="020B0609020204030204" pitchFamily="49" charset="0"/>
              </a:rPr>
              <a:t>&gt;Date&lt;/</a:t>
            </a:r>
            <a:r>
              <a:rPr lang="en-US" sz="1200" b="1" i="1" dirty="0" err="1">
                <a:solidFill>
                  <a:srgbClr val="008000"/>
                </a:solidFill>
                <a:latin typeface="Consolas" panose="020B0609020204030204" pitchFamily="49" charset="0"/>
              </a:rPr>
              <a:t>th</a:t>
            </a:r>
            <a:r>
              <a:rPr lang="en-US" sz="1200" b="1" i="1" dirty="0">
                <a:solidFill>
                  <a:srgbClr val="008000"/>
                </a:solidFill>
                <a:latin typeface="Consolas" panose="020B0609020204030204" pitchFamily="49" charset="0"/>
              </a:rPr>
              <a:t>&gt;&lt;</a:t>
            </a:r>
            <a:r>
              <a:rPr lang="en-US" sz="1200" b="1" i="1" dirty="0" err="1">
                <a:solidFill>
                  <a:srgbClr val="008000"/>
                </a:solidFill>
                <a:latin typeface="Consolas" panose="020B0609020204030204" pitchFamily="49" charset="0"/>
              </a:rPr>
              <a:t>th</a:t>
            </a:r>
            <a:r>
              <a:rPr lang="en-US" sz="1200" b="1" i="1" dirty="0">
                <a:solidFill>
                  <a:srgbClr val="008000"/>
                </a:solidFill>
                <a:latin typeface="Consolas" panose="020B0609020204030204" pitchFamily="49" charset="0"/>
              </a:rPr>
              <a:t>&gt;Name&lt;/</a:t>
            </a:r>
            <a:r>
              <a:rPr lang="en-US" sz="1200" b="1" i="1" dirty="0" err="1">
                <a:solidFill>
                  <a:srgbClr val="008000"/>
                </a:solidFill>
                <a:latin typeface="Consolas" panose="020B0609020204030204" pitchFamily="49" charset="0"/>
              </a:rPr>
              <a:t>th</a:t>
            </a:r>
            <a:r>
              <a:rPr lang="en-US" sz="1200" b="1" i="1" dirty="0">
                <a:solidFill>
                  <a:srgbClr val="008000"/>
                </a:solidFill>
                <a:latin typeface="Consolas" panose="020B0609020204030204" pitchFamily="49" charset="0"/>
              </a:rPr>
              <a:t>&gt;&lt;</a:t>
            </a:r>
            <a:r>
              <a:rPr lang="en-US" sz="1200" b="1" i="1" dirty="0" err="1">
                <a:solidFill>
                  <a:srgbClr val="008000"/>
                </a:solidFill>
                <a:latin typeface="Consolas" panose="020B0609020204030204" pitchFamily="49" charset="0"/>
              </a:rPr>
              <a:t>th</a:t>
            </a:r>
            <a:r>
              <a:rPr lang="en-US" sz="1200" b="1" i="1" dirty="0">
                <a:solidFill>
                  <a:srgbClr val="008000"/>
                </a:solidFill>
                <a:latin typeface="Consolas" panose="020B0609020204030204" pitchFamily="49" charset="0"/>
              </a:rPr>
              <a:t>&gt;Description&lt;/</a:t>
            </a:r>
            <a:r>
              <a:rPr lang="en-US" sz="1200" b="1" i="1" dirty="0" err="1">
                <a:solidFill>
                  <a:srgbClr val="008000"/>
                </a:solidFill>
                <a:latin typeface="Consolas" panose="020B0609020204030204" pitchFamily="49" charset="0"/>
              </a:rPr>
              <a:t>th</a:t>
            </a:r>
            <a:r>
              <a:rPr lang="en-US" sz="1200" b="1" i="1" dirty="0">
                <a:solidFill>
                  <a:srgbClr val="008000"/>
                </a:solidFill>
                <a:latin typeface="Consolas" panose="020B0609020204030204" pitchFamily="49" charset="0"/>
              </a:rPr>
              <a:t>&gt;&lt;/tr&gt;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&lt;tr&gt;&lt;td&gt; ---- &lt;/td&gt;&lt;td&gt; ---- &lt;/td&gt;&lt;td&gt; ---- &lt;/td&gt;&lt;/tr&gt;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&lt;/table&gt;</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92D050"/>
                </a:solidFill>
                <a:latin typeface="Consolas" panose="020B0609020204030204" pitchFamily="49" charset="0"/>
              </a:rPr>
              <a:t>&lt;h4&gt;Examples&lt;/h4&gt;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@code</a:t>
            </a:r>
          </a:p>
          <a:p>
            <a:r>
              <a:rPr lang="en-US" sz="1200" b="1" i="1" dirty="0">
                <a:solidFill>
                  <a:srgbClr val="92D050"/>
                </a:solidFill>
                <a:latin typeface="Consolas" panose="020B0609020204030204" pitchFamily="49" charset="0"/>
              </a:rPr>
              <a:t>Proc Print data=</a:t>
            </a:r>
            <a:r>
              <a:rPr lang="en-US" sz="1200" b="1" i="1" dirty="0" err="1">
                <a:solidFill>
                  <a:srgbClr val="92D050"/>
                </a:solidFill>
                <a:latin typeface="Consolas" panose="020B0609020204030204" pitchFamily="49" charset="0"/>
              </a:rPr>
              <a:t>sashep.class</a:t>
            </a:r>
            <a:r>
              <a:rPr lang="en-US" sz="1200" b="1" i="1" dirty="0">
                <a:solidFill>
                  <a:srgbClr val="92D050"/>
                </a:solidFill>
                <a:latin typeface="Consolas" panose="020B0609020204030204" pitchFamily="49" charset="0"/>
              </a:rPr>
              <a:t> ; run ;</a:t>
            </a:r>
            <a:br>
              <a:rPr lang="en-US" sz="1200" dirty="0">
                <a:solidFill>
                  <a:srgbClr val="92D050"/>
                </a:solidFill>
                <a:latin typeface="Consolas" panose="020B0609020204030204" pitchFamily="49" charset="0"/>
              </a:rPr>
            </a:br>
            <a:r>
              <a:rPr lang="en-US" sz="1200" b="1" i="1" dirty="0">
                <a:solidFill>
                  <a:srgbClr val="92D050"/>
                </a:solidFill>
                <a:latin typeface="Consolas" panose="020B0609020204030204" pitchFamily="49" charset="0"/>
              </a:rPr>
              <a:t>@endcode</a:t>
            </a:r>
            <a:endParaRPr lang="en-US" sz="1200" dirty="0">
              <a:solidFill>
                <a:srgbClr val="92D050"/>
              </a:solidFill>
              <a:latin typeface="Consolas" panose="020B0609020204030204" pitchFamily="49" charset="0"/>
            </a:endParaRPr>
          </a:p>
          <a:p>
            <a:br>
              <a:rPr lang="en-US" sz="1200" dirty="0">
                <a:solidFill>
                  <a:srgbClr val="92D050"/>
                </a:solidFill>
                <a:latin typeface="Consolas" panose="020B0609020204030204" pitchFamily="49" charset="0"/>
              </a:rPr>
            </a:br>
            <a:r>
              <a:rPr lang="en-US" sz="1200" b="1" i="1" dirty="0">
                <a:solidFill>
                  <a:srgbClr val="92D050"/>
                </a:solidFill>
                <a:latin typeface="Consolas" panose="020B0609020204030204" pitchFamily="49" charset="0"/>
              </a:rPr>
              <a:t>&lt;h4&gt;SAS Called&lt;/h4&gt;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@li </a:t>
            </a:r>
            <a:r>
              <a:rPr lang="en-US" sz="1200" b="1" i="1" dirty="0" err="1">
                <a:solidFill>
                  <a:srgbClr val="92D050"/>
                </a:solidFill>
                <a:latin typeface="Consolas" panose="020B0609020204030204" pitchFamily="49" charset="0"/>
              </a:rPr>
              <a:t>gplot.sas</a:t>
            </a:r>
            <a:r>
              <a:rPr lang="en-US" sz="1200" b="1" i="1" dirty="0">
                <a:solidFill>
                  <a:srgbClr val="92D050"/>
                </a:solidFill>
                <a:latin typeface="Consolas" panose="020B0609020204030204" pitchFamily="49" charset="0"/>
              </a:rPr>
              <a:t> is used in some way</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@li </a:t>
            </a:r>
            <a:r>
              <a:rPr lang="en-US" sz="1200" b="1" i="1" dirty="0" err="1">
                <a:solidFill>
                  <a:srgbClr val="92D050"/>
                </a:solidFill>
                <a:latin typeface="Consolas" panose="020B0609020204030204" pitchFamily="49" charset="0"/>
              </a:rPr>
              <a:t>b.sas</a:t>
            </a:r>
            <a:r>
              <a:rPr lang="en-US" sz="1200" b="1" i="1" dirty="0">
                <a:solidFill>
                  <a:srgbClr val="92D050"/>
                </a:solidFill>
                <a:latin typeface="Consolas" panose="020B0609020204030204" pitchFamily="49" charset="0"/>
              </a:rPr>
              <a:t> some comments about it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@li </a:t>
            </a:r>
            <a:r>
              <a:rPr lang="en-US" sz="1200" b="1" i="1" dirty="0" err="1">
                <a:solidFill>
                  <a:srgbClr val="92D050"/>
                </a:solidFill>
                <a:latin typeface="Consolas" panose="020B0609020204030204" pitchFamily="49" charset="0"/>
              </a:rPr>
              <a:t>c.sas</a:t>
            </a:r>
            <a:r>
              <a:rPr lang="en-US" sz="1200" b="1" i="1" dirty="0">
                <a:solidFill>
                  <a:srgbClr val="92D050"/>
                </a:solidFill>
                <a:latin typeface="Consolas" panose="020B0609020204030204" pitchFamily="49" charset="0"/>
              </a:rPr>
              <a:t> (this one does not exist yet, so doesn't get a link)</a:t>
            </a:r>
            <a:endParaRPr lang="en-US" sz="1200" dirty="0">
              <a:solidFill>
                <a:srgbClr val="92D050"/>
              </a:solidFill>
              <a:latin typeface="Consolas" panose="020B0609020204030204" pitchFamily="49" charset="0"/>
            </a:endParaRPr>
          </a:p>
          <a:p>
            <a:br>
              <a:rPr lang="en-US" sz="1200" dirty="0">
                <a:solidFill>
                  <a:srgbClr val="92D050"/>
                </a:solidFill>
                <a:latin typeface="Consolas" panose="020B0609020204030204" pitchFamily="49" charset="0"/>
              </a:rPr>
            </a:br>
            <a:r>
              <a:rPr lang="en-US" sz="1200" b="1" i="1" dirty="0">
                <a:solidFill>
                  <a:srgbClr val="92D050"/>
                </a:solidFill>
                <a:latin typeface="Consolas" panose="020B0609020204030204" pitchFamily="49" charset="0"/>
              </a:rPr>
              <a:t>&lt;h4&gt;Diagram(s)&lt;/h4&gt;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@dot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digraph example {</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in -&gt; out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out -&gt; report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@enddot</a:t>
            </a:r>
            <a:endParaRPr lang="en-US" sz="1200" dirty="0">
              <a:solidFill>
                <a:srgbClr val="92D050"/>
              </a:solidFill>
              <a:latin typeface="Consolas" panose="020B0609020204030204" pitchFamily="49" charset="0"/>
            </a:endParaRPr>
          </a:p>
          <a:p>
            <a:r>
              <a:rPr lang="en-US" sz="1200" b="1" i="1" dirty="0">
                <a:solidFill>
                  <a:srgbClr val="92D050"/>
                </a:solidFill>
                <a:latin typeface="Consolas" panose="020B0609020204030204" pitchFamily="49" charset="0"/>
              </a:rPr>
              <a:t>**/</a:t>
            </a:r>
            <a:endParaRPr lang="en-US" sz="1200"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3177365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8FC726-0495-4A0D-A180-216CB26BA640}"/>
              </a:ext>
            </a:extLst>
          </p:cNvPr>
          <p:cNvSpPr>
            <a:spLocks noGrp="1"/>
          </p:cNvSpPr>
          <p:nvPr>
            <p:ph type="title"/>
          </p:nvPr>
        </p:nvSpPr>
        <p:spPr/>
        <p:txBody>
          <a:bodyPr/>
          <a:lstStyle/>
          <a:p>
            <a:endParaRPr lang="LID4096"/>
          </a:p>
        </p:txBody>
      </p:sp>
      <p:sp>
        <p:nvSpPr>
          <p:cNvPr id="3" name="Slide Number Placeholder 2">
            <a:extLst>
              <a:ext uri="{FF2B5EF4-FFF2-40B4-BE49-F238E27FC236}">
                <a16:creationId xmlns:a16="http://schemas.microsoft.com/office/drawing/2014/main" id="{C19E6D7F-4B87-4EAC-82B8-F26E8C3E1513}"/>
              </a:ext>
            </a:extLst>
          </p:cNvPr>
          <p:cNvSpPr>
            <a:spLocks noGrp="1"/>
          </p:cNvSpPr>
          <p:nvPr>
            <p:ph type="sldNum" sz="quarter" idx="4"/>
          </p:nvPr>
        </p:nvSpPr>
        <p:spPr/>
        <p:txBody>
          <a:bodyPr/>
          <a:lstStyle/>
          <a:p>
            <a:fld id="{48F63A3B-78C7-47BE-AE5E-E10140E04643}" type="slidenum">
              <a:rPr lang="en-US" smtClean="0"/>
              <a:t>18</a:t>
            </a:fld>
            <a:endParaRPr lang="en-US" dirty="0"/>
          </a:p>
        </p:txBody>
      </p:sp>
      <p:sp>
        <p:nvSpPr>
          <p:cNvPr id="2" name="Footer Placeholder 1">
            <a:extLst>
              <a:ext uri="{FF2B5EF4-FFF2-40B4-BE49-F238E27FC236}">
                <a16:creationId xmlns:a16="http://schemas.microsoft.com/office/drawing/2014/main" id="{A798D27A-641B-4042-84B4-3A1BA55CB6E9}"/>
              </a:ext>
            </a:extLst>
          </p:cNvPr>
          <p:cNvSpPr>
            <a:spLocks noGrp="1"/>
          </p:cNvSpPr>
          <p:nvPr>
            <p:ph type="ftr" sz="quarter" idx="4294967295"/>
          </p:nvPr>
        </p:nvSpPr>
        <p:spPr>
          <a:xfrm>
            <a:off x="0" y="0"/>
            <a:ext cx="0" cy="0"/>
          </a:xfrm>
        </p:spPr>
        <p:txBody>
          <a:bodyPr/>
          <a:lstStyle/>
          <a:p>
            <a:endParaRPr lang="en-US" dirty="0"/>
          </a:p>
        </p:txBody>
      </p:sp>
      <p:pic>
        <p:nvPicPr>
          <p:cNvPr id="5" name="Picture 4">
            <a:extLst>
              <a:ext uri="{FF2B5EF4-FFF2-40B4-BE49-F238E27FC236}">
                <a16:creationId xmlns:a16="http://schemas.microsoft.com/office/drawing/2014/main" id="{E32F226B-DDDE-4B7A-AEC2-DA9A6124D47D}"/>
              </a:ext>
            </a:extLst>
          </p:cNvPr>
          <p:cNvPicPr>
            <a:picLocks noChangeAspect="1"/>
          </p:cNvPicPr>
          <p:nvPr/>
        </p:nvPicPr>
        <p:blipFill>
          <a:blip r:embed="rId3"/>
          <a:stretch>
            <a:fillRect/>
          </a:stretch>
        </p:blipFill>
        <p:spPr>
          <a:xfrm>
            <a:off x="1630478" y="0"/>
            <a:ext cx="5883045" cy="5143500"/>
          </a:xfrm>
          <a:prstGeom prst="rect">
            <a:avLst/>
          </a:prstGeom>
        </p:spPr>
      </p:pic>
    </p:spTree>
    <p:extLst>
      <p:ext uri="{BB962C8B-B14F-4D97-AF65-F5344CB8AC3E}">
        <p14:creationId xmlns:p14="http://schemas.microsoft.com/office/powerpoint/2010/main" val="298067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8D6707-414C-4CE3-97C9-7545E211DF54}"/>
              </a:ext>
            </a:extLst>
          </p:cNvPr>
          <p:cNvSpPr txBox="1"/>
          <p:nvPr/>
        </p:nvSpPr>
        <p:spPr>
          <a:xfrm>
            <a:off x="1518699" y="-8822376"/>
            <a:ext cx="7625301" cy="13603724"/>
          </a:xfrm>
          <a:prstGeom prst="rect">
            <a:avLst/>
          </a:prstGeom>
          <a:noFill/>
        </p:spPr>
        <p:txBody>
          <a:bodyPr wrap="square">
            <a:spAutoFit/>
          </a:bodyPr>
          <a:lstStyle/>
          <a:p>
            <a:r>
              <a:rPr lang="en-US" sz="1200" b="1" i="1" dirty="0">
                <a:solidFill>
                  <a:srgbClr val="008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@file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@brief This is the brief description of the 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@version optional info</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@copyright optional info</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@details This is a more detailed description of what happens in the program.</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Which can go over multiple lines,</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and can have SAS code sections:</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Proc print ;</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run;</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@endcode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And then can continue on with more description.</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    This is a highlighted block which could be used for 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    because it is indented by some spaces</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And back to normal documentation when there is no indent.</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I can highlight things like @b bold text, an @a argument, some @e emphasized text,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some @c 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You can use html too like: &lt;</a:t>
            </a:r>
            <a:r>
              <a:rPr lang="en-US" sz="1200" b="1" i="1" dirty="0" err="1">
                <a:solidFill>
                  <a:srgbClr val="008000"/>
                </a:solidFill>
                <a:latin typeface="Consolas" panose="020B0609020204030204" pitchFamily="49" charset="0"/>
              </a:rPr>
              <a:t>tt</a:t>
            </a:r>
            <a:r>
              <a:rPr lang="en-US" sz="1200" b="1" i="1" dirty="0">
                <a:solidFill>
                  <a:srgbClr val="008000"/>
                </a:solidFill>
                <a:latin typeface="Consolas" panose="020B0609020204030204" pitchFamily="49" charset="0"/>
              </a:rPr>
              <a:t>&gt;Some code could be here&lt;/</a:t>
            </a:r>
            <a:r>
              <a:rPr lang="en-US" sz="1200" b="1" i="1" dirty="0" err="1">
                <a:solidFill>
                  <a:srgbClr val="008000"/>
                </a:solidFill>
                <a:latin typeface="Consolas" panose="020B0609020204030204" pitchFamily="49" charset="0"/>
              </a:rPr>
              <a:t>tt</a:t>
            </a:r>
            <a:r>
              <a:rPr lang="en-US" sz="1200" b="1" i="1" dirty="0">
                <a:solidFill>
                  <a:srgbClr val="008000"/>
                </a:solidFill>
                <a:latin typeface="Consolas" panose="020B0609020204030204" pitchFamily="49" charset="0"/>
              </a:rPr>
              <a:t>&gt;&lt;p/&gt;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Or &lt;u&gt;Underlined&lt;/u&gt;, &lt;b&gt;bold&lt;/b&gt;, &lt;</a:t>
            </a:r>
            <a:r>
              <a:rPr lang="en-US" sz="1200" b="1" i="1" dirty="0" err="1">
                <a:solidFill>
                  <a:srgbClr val="008000"/>
                </a:solidFill>
                <a:latin typeface="Consolas" panose="020B0609020204030204" pitchFamily="49" charset="0"/>
              </a:rPr>
              <a:t>br</a:t>
            </a:r>
            <a:r>
              <a:rPr lang="en-US" sz="1200" b="1" i="1" dirty="0">
                <a:solidFill>
                  <a:srgbClr val="008000"/>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&lt;A HREF="https://doxygen.nl/manual/htmlcmds.html"&gt;HTML Commands&lt;/a&gt;</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@author name goes here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@author another author name goes here</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@date 21 Oct 2022 first version of program</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@date 1 Jan 2023 next version</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@param parm1 this is a parameter description</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@param[in] parm2 this is an input parameter description</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@param[out] parm3 this is an output parameter description</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@param[in,out] parm4 this is a parameter description for something that is input and output</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@returns This describes what the code returns</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@pre Pre-condition for using the code, for instance some macro variables need to be set first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@warning Warning about how to use the 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@test talk about testing here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@todo Record things here that are still to do</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@bug Record any known bugs here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@xrefitem special "Special" "Special List" I can make special lists to gather items from multiple programs documentation.</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&lt;h4&gt;Update History&lt;/h4&gt;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&lt;table&gt;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&lt;tr&gt;&lt;</a:t>
            </a:r>
            <a:r>
              <a:rPr lang="en-US" sz="1200" b="1" i="1" dirty="0" err="1">
                <a:solidFill>
                  <a:srgbClr val="008000"/>
                </a:solidFill>
                <a:latin typeface="Consolas" panose="020B0609020204030204" pitchFamily="49" charset="0"/>
              </a:rPr>
              <a:t>th</a:t>
            </a:r>
            <a:r>
              <a:rPr lang="en-US" sz="1200" b="1" i="1" dirty="0">
                <a:solidFill>
                  <a:srgbClr val="008000"/>
                </a:solidFill>
                <a:latin typeface="Consolas" panose="020B0609020204030204" pitchFamily="49" charset="0"/>
              </a:rPr>
              <a:t>&gt;Date&lt;/</a:t>
            </a:r>
            <a:r>
              <a:rPr lang="en-US" sz="1200" b="1" i="1" dirty="0" err="1">
                <a:solidFill>
                  <a:srgbClr val="008000"/>
                </a:solidFill>
                <a:latin typeface="Consolas" panose="020B0609020204030204" pitchFamily="49" charset="0"/>
              </a:rPr>
              <a:t>th</a:t>
            </a:r>
            <a:r>
              <a:rPr lang="en-US" sz="1200" b="1" i="1" dirty="0">
                <a:solidFill>
                  <a:srgbClr val="008000"/>
                </a:solidFill>
                <a:latin typeface="Consolas" panose="020B0609020204030204" pitchFamily="49" charset="0"/>
              </a:rPr>
              <a:t>&gt;&lt;</a:t>
            </a:r>
            <a:r>
              <a:rPr lang="en-US" sz="1200" b="1" i="1" dirty="0" err="1">
                <a:solidFill>
                  <a:srgbClr val="008000"/>
                </a:solidFill>
                <a:latin typeface="Consolas" panose="020B0609020204030204" pitchFamily="49" charset="0"/>
              </a:rPr>
              <a:t>th</a:t>
            </a:r>
            <a:r>
              <a:rPr lang="en-US" sz="1200" b="1" i="1" dirty="0">
                <a:solidFill>
                  <a:srgbClr val="008000"/>
                </a:solidFill>
                <a:latin typeface="Consolas" panose="020B0609020204030204" pitchFamily="49" charset="0"/>
              </a:rPr>
              <a:t>&gt;Name&lt;/</a:t>
            </a:r>
            <a:r>
              <a:rPr lang="en-US" sz="1200" b="1" i="1" dirty="0" err="1">
                <a:solidFill>
                  <a:srgbClr val="008000"/>
                </a:solidFill>
                <a:latin typeface="Consolas" panose="020B0609020204030204" pitchFamily="49" charset="0"/>
              </a:rPr>
              <a:t>th</a:t>
            </a:r>
            <a:r>
              <a:rPr lang="en-US" sz="1200" b="1" i="1" dirty="0">
                <a:solidFill>
                  <a:srgbClr val="008000"/>
                </a:solidFill>
                <a:latin typeface="Consolas" panose="020B0609020204030204" pitchFamily="49" charset="0"/>
              </a:rPr>
              <a:t>&gt;&lt;</a:t>
            </a:r>
            <a:r>
              <a:rPr lang="en-US" sz="1200" b="1" i="1" dirty="0" err="1">
                <a:solidFill>
                  <a:srgbClr val="008000"/>
                </a:solidFill>
                <a:latin typeface="Consolas" panose="020B0609020204030204" pitchFamily="49" charset="0"/>
              </a:rPr>
              <a:t>th</a:t>
            </a:r>
            <a:r>
              <a:rPr lang="en-US" sz="1200" b="1" i="1" dirty="0">
                <a:solidFill>
                  <a:srgbClr val="008000"/>
                </a:solidFill>
                <a:latin typeface="Consolas" panose="020B0609020204030204" pitchFamily="49" charset="0"/>
              </a:rPr>
              <a:t>&gt;Description&lt;/</a:t>
            </a:r>
            <a:r>
              <a:rPr lang="en-US" sz="1200" b="1" i="1" dirty="0" err="1">
                <a:solidFill>
                  <a:srgbClr val="008000"/>
                </a:solidFill>
                <a:latin typeface="Consolas" panose="020B0609020204030204" pitchFamily="49" charset="0"/>
              </a:rPr>
              <a:t>th</a:t>
            </a:r>
            <a:r>
              <a:rPr lang="en-US" sz="1200" b="1" i="1" dirty="0">
                <a:solidFill>
                  <a:srgbClr val="008000"/>
                </a:solidFill>
                <a:latin typeface="Consolas" panose="020B0609020204030204" pitchFamily="49" charset="0"/>
              </a:rPr>
              <a:t>&gt;&lt;/tr&gt;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&lt;tr&gt;&lt;td&gt; ---- &lt;/td&gt;&lt;td&gt; ---- &lt;/td&gt;&lt;td&gt; ---- &lt;/td&gt;&lt;/tr&gt;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&lt;/table&gt;</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&lt;h4&gt;Examples&lt;/h4&gt;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@code</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@endcode</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&lt;h4&gt;SAS Called&lt;/h4&gt;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@li </a:t>
            </a:r>
            <a:r>
              <a:rPr lang="en-US" sz="1200" b="1" i="1" dirty="0" err="1">
                <a:solidFill>
                  <a:srgbClr val="008000"/>
                </a:solidFill>
                <a:latin typeface="Consolas" panose="020B0609020204030204" pitchFamily="49" charset="0"/>
              </a:rPr>
              <a:t>gplot.sas</a:t>
            </a:r>
            <a:r>
              <a:rPr lang="en-US" sz="1200" b="1" i="1" dirty="0">
                <a:solidFill>
                  <a:srgbClr val="008000"/>
                </a:solidFill>
                <a:latin typeface="Consolas" panose="020B0609020204030204" pitchFamily="49" charset="0"/>
              </a:rPr>
              <a:t> is used in some way</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@li </a:t>
            </a:r>
            <a:r>
              <a:rPr lang="en-US" sz="1200" b="1" i="1" dirty="0" err="1">
                <a:solidFill>
                  <a:srgbClr val="008000"/>
                </a:solidFill>
                <a:latin typeface="Consolas" panose="020B0609020204030204" pitchFamily="49" charset="0"/>
              </a:rPr>
              <a:t>b.sas</a:t>
            </a:r>
            <a:r>
              <a:rPr lang="en-US" sz="1200" b="1" i="1" dirty="0">
                <a:solidFill>
                  <a:srgbClr val="008000"/>
                </a:solidFill>
                <a:latin typeface="Consolas" panose="020B0609020204030204" pitchFamily="49" charset="0"/>
              </a:rPr>
              <a:t> some comments about it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@li </a:t>
            </a:r>
            <a:r>
              <a:rPr lang="en-US" sz="1200" b="1" i="1" dirty="0" err="1">
                <a:solidFill>
                  <a:srgbClr val="008000"/>
                </a:solidFill>
                <a:latin typeface="Consolas" panose="020B0609020204030204" pitchFamily="49" charset="0"/>
              </a:rPr>
              <a:t>c.sas</a:t>
            </a:r>
            <a:r>
              <a:rPr lang="en-US" sz="1200" b="1" i="1" dirty="0">
                <a:solidFill>
                  <a:srgbClr val="008000"/>
                </a:solidFill>
                <a:latin typeface="Consolas" panose="020B0609020204030204" pitchFamily="49" charset="0"/>
              </a:rPr>
              <a:t> (</a:t>
            </a:r>
            <a:r>
              <a:rPr lang="en-US" sz="1400" b="1" i="1" dirty="0">
                <a:solidFill>
                  <a:srgbClr val="008000"/>
                </a:solidFill>
                <a:latin typeface="Consolas" panose="020B0609020204030204" pitchFamily="49" charset="0"/>
              </a:rPr>
              <a:t>this</a:t>
            </a:r>
            <a:r>
              <a:rPr lang="en-US" sz="1200" b="1" i="1" dirty="0">
                <a:solidFill>
                  <a:srgbClr val="008000"/>
                </a:solidFill>
                <a:latin typeface="Consolas" panose="020B0609020204030204" pitchFamily="49" charset="0"/>
              </a:rPr>
              <a:t> one does not exist yet, so doesn't get a link)</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b="1" i="1" dirty="0">
                <a:solidFill>
                  <a:srgbClr val="008000"/>
                </a:solidFill>
                <a:latin typeface="Consolas" panose="020B0609020204030204" pitchFamily="49" charset="0"/>
              </a:rPr>
              <a:t>&lt;h4&gt;Diagram(s)&lt;/h4&gt;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@dot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digraph example {</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in -&gt; out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out -&gt; report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@enddot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a:t>
            </a:r>
            <a:endParaRPr lang="en-US"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59532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idx="1"/>
          </p:nvPr>
        </p:nvSpPr>
        <p:spPr/>
        <p:txBody>
          <a:bodyPr/>
          <a:lstStyle>
            <a:lvl1pPr defTabSz="215798">
              <a:defRPr sz="1298"/>
            </a:lvl1pPr>
          </a:lstStyle>
          <a:p>
            <a:r>
              <a:rPr lang="en-GB" sz="1800" dirty="0"/>
              <a:t>Philip Mason has been a SAS programmer for 38 years, having spent 29 years as an independent SAS Consultant. Starting in Australia he then moved on to Europe working in Belgium, Netherlands and the U.K. where he is now based. He has written 3 books about SAS, and also written several SAS courses, founded some user groups, helped run </a:t>
            </a:r>
            <a:r>
              <a:rPr lang="en-GB" sz="1800" dirty="0" err="1"/>
              <a:t>Pharmasug</a:t>
            </a:r>
            <a:r>
              <a:rPr lang="en-GB" sz="1800" dirty="0"/>
              <a:t>, SAS Global Forum, and so on.</a:t>
            </a:r>
          </a:p>
          <a:p>
            <a:endParaRPr lang="en-GB" sz="1800" dirty="0"/>
          </a:p>
          <a:p>
            <a:r>
              <a:rPr lang="en-GB" sz="1800" dirty="0"/>
              <a:t>He currently works with SAS and JavaScript, helping a </a:t>
            </a:r>
            <a:br>
              <a:rPr lang="en-GB" sz="1800" dirty="0"/>
            </a:br>
            <a:r>
              <a:rPr lang="en-GB" sz="1800" dirty="0"/>
              <a:t>bio-tech called </a:t>
            </a:r>
            <a:r>
              <a:rPr lang="en-GB" sz="1800" dirty="0" err="1"/>
              <a:t>argenx</a:t>
            </a:r>
            <a:r>
              <a:rPr lang="en-GB" sz="1800" dirty="0"/>
              <a:t> in Belgium. But also on </a:t>
            </a:r>
            <a:br>
              <a:rPr lang="en-GB" sz="1800" dirty="0"/>
            </a:br>
            <a:r>
              <a:rPr lang="en-GB" sz="1800" dirty="0"/>
              <a:t>side-projects for BOTH Analytics in Germany &amp; several </a:t>
            </a:r>
            <a:br>
              <a:rPr lang="en-GB" sz="1800" dirty="0"/>
            </a:br>
            <a:r>
              <a:rPr lang="en-GB" sz="1800" dirty="0"/>
              <a:t>other pharma companies.</a:t>
            </a:r>
          </a:p>
        </p:txBody>
      </p:sp>
      <p:sp>
        <p:nvSpPr>
          <p:cNvPr id="143" name="Shape 143"/>
          <p:cNvSpPr>
            <a:spLocks noGrp="1"/>
          </p:cNvSpPr>
          <p:nvPr>
            <p:ph type="title"/>
          </p:nvPr>
        </p:nvSpPr>
        <p:spPr/>
        <p:txBody>
          <a:bodyPr/>
          <a:lstStyle>
            <a:lvl1pPr defTabSz="157276">
              <a:defRPr sz="2408"/>
            </a:lvl1pPr>
          </a:lstStyle>
          <a:p>
            <a:r>
              <a:rPr lang="en-GB" dirty="0"/>
              <a:t>Presenter</a:t>
            </a:r>
          </a:p>
        </p:txBody>
      </p:sp>
      <p:pic>
        <p:nvPicPr>
          <p:cNvPr id="3" name="Picture 2" descr="A qr code on a white background&#10;&#10;Description automatically generated">
            <a:extLst>
              <a:ext uri="{FF2B5EF4-FFF2-40B4-BE49-F238E27FC236}">
                <a16:creationId xmlns:a16="http://schemas.microsoft.com/office/drawing/2014/main" id="{CEF0A05A-E569-8061-6327-D618FC490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896" y="3188396"/>
            <a:ext cx="1905000" cy="1905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397EEA-F872-4411-A4ED-915304305361}"/>
              </a:ext>
            </a:extLst>
          </p:cNvPr>
          <p:cNvSpPr>
            <a:spLocks noGrp="1"/>
          </p:cNvSpPr>
          <p:nvPr>
            <p:ph type="title"/>
          </p:nvPr>
        </p:nvSpPr>
        <p:spPr/>
        <p:txBody>
          <a:bodyPr/>
          <a:lstStyle/>
          <a:p>
            <a:endParaRPr lang="LID4096"/>
          </a:p>
        </p:txBody>
      </p:sp>
      <p:sp>
        <p:nvSpPr>
          <p:cNvPr id="3" name="Slide Number Placeholder 2">
            <a:extLst>
              <a:ext uri="{FF2B5EF4-FFF2-40B4-BE49-F238E27FC236}">
                <a16:creationId xmlns:a16="http://schemas.microsoft.com/office/drawing/2014/main" id="{B44CB5A7-D52D-4002-A6BE-6B5879D6F33D}"/>
              </a:ext>
            </a:extLst>
          </p:cNvPr>
          <p:cNvSpPr>
            <a:spLocks noGrp="1"/>
          </p:cNvSpPr>
          <p:nvPr>
            <p:ph type="sldNum" sz="quarter" idx="4"/>
          </p:nvPr>
        </p:nvSpPr>
        <p:spPr/>
        <p:txBody>
          <a:bodyPr/>
          <a:lstStyle/>
          <a:p>
            <a:fld id="{48F63A3B-78C7-47BE-AE5E-E10140E04643}" type="slidenum">
              <a:rPr lang="en-US" smtClean="0"/>
              <a:t>20</a:t>
            </a:fld>
            <a:endParaRPr lang="en-US" dirty="0"/>
          </a:p>
        </p:txBody>
      </p:sp>
      <p:sp>
        <p:nvSpPr>
          <p:cNvPr id="2" name="Footer Placeholder 1">
            <a:extLst>
              <a:ext uri="{FF2B5EF4-FFF2-40B4-BE49-F238E27FC236}">
                <a16:creationId xmlns:a16="http://schemas.microsoft.com/office/drawing/2014/main" id="{106AB1A5-AF74-4F87-9899-509373B05435}"/>
              </a:ext>
            </a:extLst>
          </p:cNvPr>
          <p:cNvSpPr>
            <a:spLocks noGrp="1"/>
          </p:cNvSpPr>
          <p:nvPr>
            <p:ph type="ftr" sz="quarter" idx="4294967295"/>
          </p:nvPr>
        </p:nvSpPr>
        <p:spPr>
          <a:xfrm>
            <a:off x="0" y="0"/>
            <a:ext cx="0" cy="0"/>
          </a:xfrm>
        </p:spPr>
        <p:txBody>
          <a:bodyPr/>
          <a:lstStyle/>
          <a:p>
            <a:endParaRPr lang="en-US" dirty="0"/>
          </a:p>
        </p:txBody>
      </p:sp>
      <p:pic>
        <p:nvPicPr>
          <p:cNvPr id="7" name="Picture 6">
            <a:extLst>
              <a:ext uri="{FF2B5EF4-FFF2-40B4-BE49-F238E27FC236}">
                <a16:creationId xmlns:a16="http://schemas.microsoft.com/office/drawing/2014/main" id="{507EBF83-7877-41A8-9FD4-B3B2CADA3B78}"/>
              </a:ext>
            </a:extLst>
          </p:cNvPr>
          <p:cNvPicPr>
            <a:picLocks noChangeAspect="1"/>
          </p:cNvPicPr>
          <p:nvPr/>
        </p:nvPicPr>
        <p:blipFill>
          <a:blip r:embed="rId3"/>
          <a:stretch>
            <a:fillRect/>
          </a:stretch>
        </p:blipFill>
        <p:spPr>
          <a:xfrm>
            <a:off x="1421167" y="117530"/>
            <a:ext cx="6301667" cy="4908441"/>
          </a:xfrm>
          <a:prstGeom prst="rect">
            <a:avLst/>
          </a:prstGeom>
        </p:spPr>
      </p:pic>
    </p:spTree>
    <p:extLst>
      <p:ext uri="{BB962C8B-B14F-4D97-AF65-F5344CB8AC3E}">
        <p14:creationId xmlns:p14="http://schemas.microsoft.com/office/powerpoint/2010/main" val="2761657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B5960A-9AEC-4AAF-8DFA-52A4E72A3C61}"/>
              </a:ext>
            </a:extLst>
          </p:cNvPr>
          <p:cNvSpPr>
            <a:spLocks noGrp="1"/>
          </p:cNvSpPr>
          <p:nvPr>
            <p:ph type="sldNum" sz="quarter" idx="4"/>
          </p:nvPr>
        </p:nvSpPr>
        <p:spPr/>
        <p:txBody>
          <a:bodyPr/>
          <a:lstStyle/>
          <a:p>
            <a:fld id="{48F63A3B-78C7-47BE-AE5E-E10140E04643}" type="slidenum">
              <a:rPr lang="en-US" smtClean="0"/>
              <a:t>21</a:t>
            </a:fld>
            <a:endParaRPr lang="en-US" dirty="0"/>
          </a:p>
        </p:txBody>
      </p:sp>
      <p:sp>
        <p:nvSpPr>
          <p:cNvPr id="2" name="Footer Placeholder 1">
            <a:extLst>
              <a:ext uri="{FF2B5EF4-FFF2-40B4-BE49-F238E27FC236}">
                <a16:creationId xmlns:a16="http://schemas.microsoft.com/office/drawing/2014/main" id="{B3030CAD-7EC0-450F-B28F-6A31E18B4882}"/>
              </a:ext>
            </a:extLst>
          </p:cNvPr>
          <p:cNvSpPr>
            <a:spLocks noGrp="1"/>
          </p:cNvSpPr>
          <p:nvPr>
            <p:ph type="ftr" sz="quarter" idx="4294967295"/>
          </p:nvPr>
        </p:nvSpPr>
        <p:spPr>
          <a:xfrm>
            <a:off x="0" y="0"/>
            <a:ext cx="0" cy="0"/>
          </a:xfrm>
        </p:spPr>
        <p:txBody>
          <a:bodyPr/>
          <a:lstStyle/>
          <a:p>
            <a:endParaRPr lang="en-US" dirty="0"/>
          </a:p>
        </p:txBody>
      </p:sp>
      <p:pic>
        <p:nvPicPr>
          <p:cNvPr id="5" name="Picture 4">
            <a:extLst>
              <a:ext uri="{FF2B5EF4-FFF2-40B4-BE49-F238E27FC236}">
                <a16:creationId xmlns:a16="http://schemas.microsoft.com/office/drawing/2014/main" id="{F09D05B0-561C-4CA0-9D46-D03B33EA3EE0}"/>
              </a:ext>
            </a:extLst>
          </p:cNvPr>
          <p:cNvPicPr>
            <a:picLocks noChangeAspect="1"/>
          </p:cNvPicPr>
          <p:nvPr/>
        </p:nvPicPr>
        <p:blipFill>
          <a:blip r:embed="rId2"/>
          <a:stretch>
            <a:fillRect/>
          </a:stretch>
        </p:blipFill>
        <p:spPr>
          <a:xfrm>
            <a:off x="3994349" y="736235"/>
            <a:ext cx="4704260" cy="4333718"/>
          </a:xfrm>
          <a:prstGeom prst="rect">
            <a:avLst/>
          </a:prstGeom>
        </p:spPr>
      </p:pic>
      <p:sp>
        <p:nvSpPr>
          <p:cNvPr id="6" name="TextBox 5">
            <a:extLst>
              <a:ext uri="{FF2B5EF4-FFF2-40B4-BE49-F238E27FC236}">
                <a16:creationId xmlns:a16="http://schemas.microsoft.com/office/drawing/2014/main" id="{769A61ED-B2DA-4A7E-B118-4AB5F826E847}"/>
              </a:ext>
            </a:extLst>
          </p:cNvPr>
          <p:cNvSpPr txBox="1"/>
          <p:nvPr/>
        </p:nvSpPr>
        <p:spPr>
          <a:xfrm>
            <a:off x="1669774" y="265052"/>
            <a:ext cx="7658937" cy="369332"/>
          </a:xfrm>
          <a:prstGeom prst="rect">
            <a:avLst/>
          </a:prstGeom>
          <a:noFill/>
        </p:spPr>
        <p:txBody>
          <a:bodyPr wrap="square" rtlCol="0">
            <a:spAutoFit/>
          </a:bodyPr>
          <a:lstStyle/>
          <a:p>
            <a:r>
              <a:rPr lang="en-GB" b="1" dirty="0"/>
              <a:t>Clicking on source code link from documentation will show this</a:t>
            </a:r>
            <a:endParaRPr lang="LID4096" b="1" dirty="0"/>
          </a:p>
        </p:txBody>
      </p:sp>
      <p:pic>
        <p:nvPicPr>
          <p:cNvPr id="7" name="Picture 6">
            <a:extLst>
              <a:ext uri="{FF2B5EF4-FFF2-40B4-BE49-F238E27FC236}">
                <a16:creationId xmlns:a16="http://schemas.microsoft.com/office/drawing/2014/main" id="{E78F7026-319E-C4E4-E442-920C30881675}"/>
              </a:ext>
            </a:extLst>
          </p:cNvPr>
          <p:cNvPicPr>
            <a:picLocks noChangeAspect="1"/>
          </p:cNvPicPr>
          <p:nvPr/>
        </p:nvPicPr>
        <p:blipFill>
          <a:blip r:embed="rId3"/>
          <a:stretch>
            <a:fillRect/>
          </a:stretch>
        </p:blipFill>
        <p:spPr>
          <a:xfrm>
            <a:off x="335858" y="2033144"/>
            <a:ext cx="3327400" cy="1739900"/>
          </a:xfrm>
          <a:prstGeom prst="rect">
            <a:avLst/>
          </a:prstGeom>
        </p:spPr>
      </p:pic>
      <p:cxnSp>
        <p:nvCxnSpPr>
          <p:cNvPr id="9" name="Straight Arrow Connector 8">
            <a:extLst>
              <a:ext uri="{FF2B5EF4-FFF2-40B4-BE49-F238E27FC236}">
                <a16:creationId xmlns:a16="http://schemas.microsoft.com/office/drawing/2014/main" id="{745699C8-B2CF-B286-ADDF-EFEDB1A280BA}"/>
              </a:ext>
            </a:extLst>
          </p:cNvPr>
          <p:cNvCxnSpPr>
            <a:cxnSpLocks/>
          </p:cNvCxnSpPr>
          <p:nvPr/>
        </p:nvCxnSpPr>
        <p:spPr>
          <a:xfrm flipV="1">
            <a:off x="2435382" y="1403287"/>
            <a:ext cx="1493822" cy="18808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Frame 10">
            <a:extLst>
              <a:ext uri="{FF2B5EF4-FFF2-40B4-BE49-F238E27FC236}">
                <a16:creationId xmlns:a16="http://schemas.microsoft.com/office/drawing/2014/main" id="{AEDFD1CF-E93C-339A-4D21-BF7FF3EBFAED}"/>
              </a:ext>
            </a:extLst>
          </p:cNvPr>
          <p:cNvSpPr/>
          <p:nvPr/>
        </p:nvSpPr>
        <p:spPr>
          <a:xfrm>
            <a:off x="1213165" y="3284157"/>
            <a:ext cx="1222217" cy="488887"/>
          </a:xfrm>
          <a:prstGeom prst="frame">
            <a:avLst/>
          </a:prstGeom>
          <a:solidFill>
            <a:srgbClr val="FF0000"/>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29089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3C74CF-9177-40EF-B7BA-E1787EBE7D4A}"/>
              </a:ext>
            </a:extLst>
          </p:cNvPr>
          <p:cNvSpPr>
            <a:spLocks noGrp="1"/>
          </p:cNvSpPr>
          <p:nvPr>
            <p:ph type="ctrTitle"/>
          </p:nvPr>
        </p:nvSpPr>
        <p:spPr/>
        <p:txBody>
          <a:bodyPr/>
          <a:lstStyle/>
          <a:p>
            <a:r>
              <a:rPr lang="en-US" dirty="0"/>
              <a:t>Diagrams</a:t>
            </a:r>
          </a:p>
        </p:txBody>
      </p:sp>
      <p:sp>
        <p:nvSpPr>
          <p:cNvPr id="5" name="Subtitle 4">
            <a:extLst>
              <a:ext uri="{FF2B5EF4-FFF2-40B4-BE49-F238E27FC236}">
                <a16:creationId xmlns:a16="http://schemas.microsoft.com/office/drawing/2014/main" id="{FDB61CCC-18DD-090A-2713-3E8A4D68F395}"/>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71460993-2418-E2BB-B285-A539FBABB94A}"/>
              </a:ext>
            </a:extLst>
          </p:cNvPr>
          <p:cNvSpPr>
            <a:spLocks noGrp="1"/>
          </p:cNvSpPr>
          <p:nvPr>
            <p:ph type="sldNum" sz="quarter" idx="4294967295"/>
          </p:nvPr>
        </p:nvSpPr>
        <p:spPr>
          <a:xfrm>
            <a:off x="7086600" y="4870450"/>
            <a:ext cx="2057400" cy="273050"/>
          </a:xfrm>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1736520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idx="4294967295"/>
          </p:nvPr>
        </p:nvSpPr>
        <p:spPr>
          <a:xfrm>
            <a:off x="2144713" y="192088"/>
            <a:ext cx="6999287" cy="457200"/>
          </a:xfrm>
          <a:prstGeom prst="rect">
            <a:avLst/>
          </a:prstGeom>
        </p:spPr>
        <p:txBody>
          <a:bodyPr>
            <a:normAutofit fontScale="90000"/>
          </a:bodyPr>
          <a:lstStyle>
            <a:lvl1pPr defTabSz="157276">
              <a:defRPr sz="2408"/>
            </a:lvl1pPr>
          </a:lstStyle>
          <a:p>
            <a:r>
              <a:rPr lang="en-GB" dirty="0"/>
              <a:t>Automatic Diagrams</a:t>
            </a:r>
            <a:endParaRPr dirty="0"/>
          </a:p>
        </p:txBody>
      </p:sp>
      <p:pic>
        <p:nvPicPr>
          <p:cNvPr id="154" name="pasted-image.png"/>
          <p:cNvPicPr>
            <a:picLocks noChangeAspect="1"/>
          </p:cNvPicPr>
          <p:nvPr/>
        </p:nvPicPr>
        <p:blipFill>
          <a:blip r:embed="rId2"/>
          <a:stretch>
            <a:fillRect/>
          </a:stretch>
        </p:blipFill>
        <p:spPr>
          <a:xfrm>
            <a:off x="1691102" y="757934"/>
            <a:ext cx="5761796" cy="385570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idx="4294967295"/>
          </p:nvPr>
        </p:nvSpPr>
        <p:spPr>
          <a:xfrm>
            <a:off x="2144713" y="192088"/>
            <a:ext cx="6999287" cy="457200"/>
          </a:xfrm>
          <a:prstGeom prst="rect">
            <a:avLst/>
          </a:prstGeom>
        </p:spPr>
        <p:txBody>
          <a:bodyPr>
            <a:normAutofit fontScale="90000"/>
          </a:bodyPr>
          <a:lstStyle>
            <a:lvl1pPr algn="l" defTabSz="157276">
              <a:defRPr sz="2408"/>
            </a:lvl1pPr>
          </a:lstStyle>
          <a:p>
            <a:r>
              <a:t>PROC SCAPROC</a:t>
            </a:r>
          </a:p>
        </p:txBody>
      </p:sp>
      <p:sp>
        <p:nvSpPr>
          <p:cNvPr id="157" name="Shape 157"/>
          <p:cNvSpPr>
            <a:spLocks noGrp="1"/>
          </p:cNvSpPr>
          <p:nvPr>
            <p:ph type="body" sz="quarter" idx="4294967295"/>
          </p:nvPr>
        </p:nvSpPr>
        <p:spPr>
          <a:xfrm>
            <a:off x="0" y="2230438"/>
            <a:ext cx="7889875" cy="2428875"/>
          </a:xfrm>
          <a:prstGeom prst="rect">
            <a:avLst/>
          </a:prstGeom>
        </p:spPr>
        <p:txBody>
          <a:bodyPr/>
          <a:lstStyle/>
          <a:p>
            <a:pPr marL="168249" indent="-168249" defTabSz="336499">
              <a:spcBef>
                <a:spcPts val="700"/>
              </a:spcBef>
              <a:defRPr sz="1840"/>
            </a:pPr>
            <a:r>
              <a:rPr dirty="0"/>
              <a:t>SAS Code Analyzer, captures info about:</a:t>
            </a:r>
          </a:p>
          <a:p>
            <a:pPr marL="336499" lvl="1" indent="-168249" defTabSz="336499">
              <a:spcBef>
                <a:spcPts val="700"/>
              </a:spcBef>
              <a:defRPr sz="1840"/>
            </a:pPr>
            <a:r>
              <a:rPr dirty="0"/>
              <a:t>input, output &amp; macro symbols</a:t>
            </a:r>
          </a:p>
          <a:p>
            <a:pPr marL="168249" indent="-168249" defTabSz="336499">
              <a:spcBef>
                <a:spcPts val="700"/>
              </a:spcBef>
              <a:defRPr sz="1840"/>
            </a:pPr>
            <a:r>
              <a:rPr u="sng" dirty="0"/>
              <a:t>ATTR</a:t>
            </a:r>
            <a:r>
              <a:rPr dirty="0"/>
              <a:t> - variable attribute info</a:t>
            </a:r>
          </a:p>
          <a:p>
            <a:pPr marL="168249" indent="-168249" defTabSz="336499">
              <a:spcBef>
                <a:spcPts val="700"/>
              </a:spcBef>
              <a:defRPr sz="1840"/>
            </a:pPr>
            <a:r>
              <a:rPr u="sng" dirty="0"/>
              <a:t>OPENTIMES</a:t>
            </a:r>
            <a:r>
              <a:rPr dirty="0"/>
              <a:t> - open time, size &amp; physical filename</a:t>
            </a:r>
          </a:p>
          <a:p>
            <a:pPr marL="168249" indent="-168249" defTabSz="336499">
              <a:spcBef>
                <a:spcPts val="700"/>
              </a:spcBef>
              <a:defRPr sz="1840"/>
            </a:pPr>
            <a:r>
              <a:rPr u="sng" dirty="0"/>
              <a:t>INTCON</a:t>
            </a:r>
            <a:r>
              <a:rPr dirty="0"/>
              <a:t> - integrity constraint info</a:t>
            </a:r>
          </a:p>
          <a:p>
            <a:pPr marL="168249" indent="-168249" defTabSz="336499">
              <a:spcBef>
                <a:spcPts val="700"/>
              </a:spcBef>
              <a:defRPr sz="1840"/>
            </a:pPr>
            <a:r>
              <a:rPr u="sng" dirty="0"/>
              <a:t>EXPANDMACROS</a:t>
            </a:r>
            <a:r>
              <a:rPr dirty="0"/>
              <a:t> - expand macro calls into separate tasks</a:t>
            </a:r>
          </a:p>
          <a:p>
            <a:pPr marL="168249" indent="-168249" defTabSz="336499">
              <a:spcBef>
                <a:spcPts val="700"/>
              </a:spcBef>
              <a:defRPr sz="1840"/>
            </a:pPr>
            <a:r>
              <a:rPr u="sng" dirty="0"/>
              <a:t>GRID</a:t>
            </a:r>
            <a:r>
              <a:rPr dirty="0"/>
              <a:t> - help grid enable code</a:t>
            </a:r>
          </a:p>
        </p:txBody>
      </p:sp>
      <p:pic>
        <p:nvPicPr>
          <p:cNvPr id="158" name="pasted-image.png"/>
          <p:cNvPicPr>
            <a:picLocks noChangeAspect="1"/>
          </p:cNvPicPr>
          <p:nvPr/>
        </p:nvPicPr>
        <p:blipFill>
          <a:blip r:embed="rId2"/>
          <a:stretch>
            <a:fillRect/>
          </a:stretch>
        </p:blipFill>
        <p:spPr>
          <a:xfrm>
            <a:off x="5533720" y="93697"/>
            <a:ext cx="3510966" cy="1940376"/>
          </a:xfrm>
          <a:prstGeom prst="rect">
            <a:avLst/>
          </a:prstGeom>
          <a:ln w="12700">
            <a:miter lim="400000"/>
          </a:ln>
        </p:spPr>
      </p:pic>
      <p:pic>
        <p:nvPicPr>
          <p:cNvPr id="159" name="pasted-image.png"/>
          <p:cNvPicPr>
            <a:picLocks noChangeAspect="1"/>
          </p:cNvPicPr>
          <p:nvPr/>
        </p:nvPicPr>
        <p:blipFill>
          <a:blip r:embed="rId3"/>
          <a:stretch>
            <a:fillRect/>
          </a:stretch>
        </p:blipFill>
        <p:spPr>
          <a:xfrm>
            <a:off x="685722" y="1115440"/>
            <a:ext cx="4716678" cy="1114998"/>
          </a:xfrm>
          <a:prstGeom prst="rect">
            <a:avLst/>
          </a:prstGeom>
          <a:ln w="12700">
            <a:miter lim="400000"/>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title" idx="4294967295"/>
          </p:nvPr>
        </p:nvSpPr>
        <p:spPr>
          <a:xfrm>
            <a:off x="2144713" y="192088"/>
            <a:ext cx="6999287" cy="457200"/>
          </a:xfrm>
          <a:prstGeom prst="rect">
            <a:avLst/>
          </a:prstGeom>
        </p:spPr>
        <p:txBody>
          <a:bodyPr>
            <a:normAutofit fontScale="90000"/>
          </a:bodyPr>
          <a:lstStyle>
            <a:lvl1pPr defTabSz="157276">
              <a:defRPr sz="2408"/>
            </a:lvl1pPr>
          </a:lstStyle>
          <a:p>
            <a:r>
              <a:t>SCAPROC Output</a:t>
            </a:r>
          </a:p>
        </p:txBody>
      </p:sp>
      <p:sp>
        <p:nvSpPr>
          <p:cNvPr id="2" name="TextBox 1">
            <a:extLst>
              <a:ext uri="{FF2B5EF4-FFF2-40B4-BE49-F238E27FC236}">
                <a16:creationId xmlns:a16="http://schemas.microsoft.com/office/drawing/2014/main" id="{4EE881F1-D687-6452-35D8-5B654E593115}"/>
              </a:ext>
            </a:extLst>
          </p:cNvPr>
          <p:cNvSpPr txBox="1"/>
          <p:nvPr/>
        </p:nvSpPr>
        <p:spPr>
          <a:xfrm>
            <a:off x="223284" y="1169705"/>
            <a:ext cx="8920715" cy="384566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JOBSTARTTIME 06MAR2023:07:02:51.92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TASKSTARTTIME 06MAR2023:07:02:51.92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DATASET </a:t>
            </a:r>
            <a:r>
              <a:rPr lang="en-GB" sz="900" b="1"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INPUT</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SEQ #C00001.</a:t>
            </a:r>
            <a:r>
              <a:rPr lang="en-GB" sz="900" b="1"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PRDSALE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.DATA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LIBNAME #C00001 V9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\9.4\core\</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CONCATMEM #C00001 SASHELP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LIBNAME SASHELP V9 '(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nls</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en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\SASCFG'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\9.4\core\</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aacomp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cas</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cmp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\9.4\graph\</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mlearning</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spdsclient</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\9.4\stat\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DATASET </a:t>
            </a:r>
            <a:r>
              <a:rPr lang="en-GB" sz="900" b="1"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INPUT</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SEQ #C00001.</a:t>
            </a:r>
            <a:r>
              <a:rPr lang="en-GB" sz="900" b="1"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PRDSAL2</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.DATA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LIBNAME #C00001 V9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\9.4\core\</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CONCATMEM #C00001 SASHELP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LIBNAME SASHELP V9 '(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nls</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en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\SASCFG'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\9.4\core\</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aacomp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cas</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cmp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\9.4\graph\</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mlearning</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spdsclient</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'C:\Program Files\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SASHome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SASFoundation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\9.4\stat\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DATASET </a:t>
            </a:r>
            <a:r>
              <a:rPr lang="en-GB" sz="900" b="1"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OUTPUT</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SEQ WORK.</a:t>
            </a:r>
            <a:r>
              <a:rPr lang="en-GB" sz="900" b="1"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TEST</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.DATA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LIBNAME WORK V9 'C:\Users\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pmason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AppData</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\Local\Temp\SAS Temporary Files\_TD9604_ARGENXLAP3120_'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FILE OUTPUT C:\Users\</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pmason</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AppData</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\Local\Temp\SAS Temporary Files\_TD9604_ARGENXLAP3120_\example1.txt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a:t>
            </a:r>
            <a:r>
              <a:rPr lang="en-GB" sz="900" b="1"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ELAPSED</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29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SYSSCP WIN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a:t>
            </a:r>
            <a:r>
              <a:rPr lang="en-GB" sz="900" b="1"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PROCNAME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DATASTEP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STEP SOURCE FOLLOWS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data test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set </a:t>
            </a:r>
            <a:r>
              <a:rPr lang="en-GB" sz="900" dirty="0" err="1">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sashelp.prdsale</a:t>
            </a: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sashelp.prdsal2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run ;</a:t>
            </a:r>
          </a:p>
          <a:p>
            <a:pPr>
              <a:lnSpc>
                <a:spcPct val="90000"/>
              </a:lnSpc>
            </a:pPr>
            <a:r>
              <a:rPr lang="en-GB" sz="900" dirty="0">
                <a:solidFill>
                  <a:srgbClr val="1F497D"/>
                </a:solidFill>
                <a:effectLst/>
                <a:latin typeface="Courier New" panose="02070309020205020404" pitchFamily="49" charset="0"/>
                <a:ea typeface="Times New Roman" panose="02020603050405020304" pitchFamily="18" charset="0"/>
                <a:cs typeface="Courier New" panose="02070309020205020404" pitchFamily="49" charset="0"/>
              </a:rPr>
              <a:t>/* JOBSPLIT: JOBENDTIME 06MAR2023:07:02:51.95 */</a:t>
            </a:r>
          </a:p>
          <a:p>
            <a:r>
              <a:rPr lang="en-US" sz="900" dirty="0">
                <a:effectLst/>
                <a:latin typeface="Courier New" panose="02070309020205020404" pitchFamily="49" charset="0"/>
                <a:ea typeface="Times New Roman" panose="02020603050405020304" pitchFamily="18" charset="0"/>
                <a:cs typeface="Courier New" panose="02070309020205020404" pitchFamily="49" charset="0"/>
              </a:rPr>
              <a:t>/* JOBSPLIT: END */ </a:t>
            </a:r>
            <a:endParaRPr lang="en-US" sz="900" dirty="0">
              <a:latin typeface="Courier New" panose="02070309020205020404" pitchFamily="49" charset="0"/>
              <a:cs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idx="4294967295"/>
          </p:nvPr>
        </p:nvSpPr>
        <p:spPr>
          <a:xfrm>
            <a:off x="2144713" y="192088"/>
            <a:ext cx="6999287" cy="457200"/>
          </a:xfrm>
          <a:prstGeom prst="rect">
            <a:avLst/>
          </a:prstGeom>
        </p:spPr>
        <p:txBody>
          <a:bodyPr>
            <a:normAutofit fontScale="90000"/>
          </a:bodyPr>
          <a:lstStyle>
            <a:lvl1pPr defTabSz="157276">
              <a:defRPr sz="2408"/>
            </a:lvl1pPr>
          </a:lstStyle>
          <a:p>
            <a:r>
              <a:t>Reading output from PROC SCAPROC</a:t>
            </a:r>
          </a:p>
        </p:txBody>
      </p:sp>
      <p:sp>
        <p:nvSpPr>
          <p:cNvPr id="168" name="Shape 168"/>
          <p:cNvSpPr>
            <a:spLocks noGrp="1"/>
          </p:cNvSpPr>
          <p:nvPr>
            <p:ph type="body" sz="quarter" idx="4294967295"/>
          </p:nvPr>
        </p:nvSpPr>
        <p:spPr>
          <a:xfrm>
            <a:off x="0" y="4552950"/>
            <a:ext cx="7889875" cy="523875"/>
          </a:xfrm>
          <a:prstGeom prst="rect">
            <a:avLst/>
          </a:prstGeom>
        </p:spPr>
        <p:txBody>
          <a:bodyPr/>
          <a:lstStyle/>
          <a:p>
            <a:r>
              <a:rPr dirty="0"/>
              <a:t>#C00001 should be SASHELP</a:t>
            </a:r>
          </a:p>
        </p:txBody>
      </p:sp>
      <p:sp>
        <p:nvSpPr>
          <p:cNvPr id="169" name="Shape 169"/>
          <p:cNvSpPr/>
          <p:nvPr/>
        </p:nvSpPr>
        <p:spPr>
          <a:xfrm>
            <a:off x="150024" y="1013520"/>
            <a:ext cx="8367611" cy="3539430"/>
          </a:xfrm>
          <a:prstGeom prst="rect">
            <a:avLst/>
          </a:prstGeom>
          <a:ln/>
          <a:extLst>
            <a:ext uri="{C572A759-6A51-4108-AA02-DFA0A04FC94B}">
              <ma14:wrappingTextBoxFlag xmlns=""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45719" rIns="45719">
            <a:spAutoFit/>
          </a:bodyPr>
          <a:lstStyle/>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data </a:t>
            </a:r>
            <a:r>
              <a:rPr dirty="0" err="1">
                <a:solidFill>
                  <a:srgbClr val="00B050"/>
                </a:solidFill>
              </a:rPr>
              <a:t>scaproc_parsed</a:t>
            </a:r>
            <a:r>
              <a:rPr dirty="0">
                <a:solidFill>
                  <a:srgbClr val="00B050"/>
                </a:solidFill>
              </a:rPr>
              <a:t>(keep=in out step)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retain step 1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a:t>
            </a:r>
            <a:r>
              <a:rPr dirty="0" err="1">
                <a:solidFill>
                  <a:srgbClr val="00B050"/>
                </a:solidFill>
              </a:rPr>
              <a:t>infile</a:t>
            </a:r>
            <a:r>
              <a:rPr dirty="0">
                <a:solidFill>
                  <a:srgbClr val="00B050"/>
                </a:solidFill>
              </a:rPr>
              <a:t> "c:\users\</a:t>
            </a:r>
            <a:r>
              <a:rPr dirty="0" err="1">
                <a:solidFill>
                  <a:srgbClr val="00B050"/>
                </a:solidFill>
              </a:rPr>
              <a:t>phil</a:t>
            </a:r>
            <a:r>
              <a:rPr dirty="0">
                <a:solidFill>
                  <a:srgbClr val="00B050"/>
                </a:solidFill>
              </a:rPr>
              <a:t>\</a:t>
            </a:r>
            <a:r>
              <a:rPr dirty="0" err="1">
                <a:solidFill>
                  <a:srgbClr val="00B050"/>
                </a:solidFill>
              </a:rPr>
              <a:t>scaproc.txt</a:t>
            </a:r>
            <a:r>
              <a:rPr dirty="0">
                <a:solidFill>
                  <a:srgbClr val="00B050"/>
                </a:solidFill>
              </a:rPr>
              <a:t>"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input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word1=scan(_infile_,1,' ')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word2=scan(_infile_,2,' ')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word3=scan(_infile_,3,' ')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word4=scan(_infile_,4,' ')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word5=scan(_infile_,5,' ')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word6=scan(_infile_,6,' ')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word7=scan(_infile_,7,' ')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if word2='JOBSPLIT:' &amp; word3='DATASET' &amp; word4='INPUT' then in=word6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if word2='JOBSPLIT:' &amp; word3='DATASET' &amp; word4='OUTPUT' then out=word6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if word2='JOBSPLIT:' &amp; word3='STEP' then step+1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	if in&gt;'' or out&gt;'' then output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B00"/>
                </a:solidFill>
                <a:latin typeface="Courier New"/>
                <a:ea typeface="Courier New"/>
                <a:cs typeface="Courier New"/>
                <a:sym typeface="Courier New"/>
              </a:defRPr>
            </a:pPr>
            <a:r>
              <a:rPr dirty="0">
                <a:solidFill>
                  <a:srgbClr val="00B050"/>
                </a:solidFill>
              </a:rPr>
              <a:t>run ;</a:t>
            </a:r>
          </a:p>
        </p:txBody>
      </p:sp>
      <p:pic>
        <p:nvPicPr>
          <p:cNvPr id="170" name="pasted-image.png"/>
          <p:cNvPicPr>
            <a:picLocks noChangeAspect="1"/>
          </p:cNvPicPr>
          <p:nvPr/>
        </p:nvPicPr>
        <p:blipFill>
          <a:blip r:embed="rId2"/>
          <a:stretch>
            <a:fillRect/>
          </a:stretch>
        </p:blipFill>
        <p:spPr>
          <a:xfrm>
            <a:off x="3992495" y="2052138"/>
            <a:ext cx="4525141" cy="1039223"/>
          </a:xfrm>
          <a:prstGeom prst="rect">
            <a:avLst/>
          </a:prstGeom>
          <a:ln w="12700">
            <a:miter lim="400000"/>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idx="1"/>
          </p:nvPr>
        </p:nvSpPr>
        <p:spPr>
          <a:prstGeom prst="rect">
            <a:avLst/>
          </a:prstGeom>
        </p:spPr>
        <p:txBody>
          <a:bodyPr/>
          <a:lstStyle/>
          <a:p>
            <a:pPr algn="l"/>
            <a:r>
              <a:rPr dirty="0"/>
              <a:t>What is Graphviz?</a:t>
            </a:r>
          </a:p>
          <a:p>
            <a:pPr marL="365759" lvl="1" indent="-182879" algn="l"/>
            <a:r>
              <a:rPr dirty="0"/>
              <a:t>open source graph visualization software</a:t>
            </a:r>
          </a:p>
          <a:p>
            <a:pPr marL="365759" lvl="1" indent="-182879" algn="l"/>
            <a:r>
              <a:rPr dirty="0"/>
              <a:t>represents structural info</a:t>
            </a:r>
          </a:p>
          <a:p>
            <a:pPr marL="365759" lvl="1" indent="-182879" algn="l"/>
            <a:r>
              <a:rPr dirty="0"/>
              <a:t>can handle very large/complex graphs</a:t>
            </a:r>
          </a:p>
          <a:p>
            <a:pPr marL="365759" lvl="1" indent="-182879" algn="l"/>
            <a:r>
              <a:rPr dirty="0"/>
              <a:t>graph is specified in simple text (DOT language)</a:t>
            </a:r>
          </a:p>
          <a:p>
            <a:pPr marL="365759" lvl="1" indent="-182879" algn="l"/>
            <a:r>
              <a:rPr dirty="0"/>
              <a:t>run via Web (</a:t>
            </a:r>
            <a:r>
              <a:rPr dirty="0" err="1"/>
              <a:t>WebGraphViz</a:t>
            </a:r>
            <a:r>
              <a:rPr dirty="0"/>
              <a:t>), HTML 5 canvas JavaScript (</a:t>
            </a:r>
            <a:r>
              <a:rPr dirty="0" err="1"/>
              <a:t>CanViz</a:t>
            </a:r>
            <a:r>
              <a:rPr dirty="0"/>
              <a:t>), binaries on your platform</a:t>
            </a:r>
          </a:p>
        </p:txBody>
      </p:sp>
      <p:sp>
        <p:nvSpPr>
          <p:cNvPr id="172" name="Shape 172"/>
          <p:cNvSpPr>
            <a:spLocks noGrp="1"/>
          </p:cNvSpPr>
          <p:nvPr>
            <p:ph type="title"/>
          </p:nvPr>
        </p:nvSpPr>
        <p:spPr>
          <a:prstGeom prst="rect">
            <a:avLst/>
          </a:prstGeom>
        </p:spPr>
        <p:txBody>
          <a:bodyPr>
            <a:normAutofit/>
          </a:bodyPr>
          <a:lstStyle>
            <a:lvl1pPr defTabSz="157276">
              <a:defRPr sz="2408"/>
            </a:lvl1pPr>
          </a:lstStyle>
          <a:p>
            <a:r>
              <a:rPr dirty="0"/>
              <a:t>Graphviz Overview</a:t>
            </a:r>
          </a:p>
        </p:txBody>
      </p:sp>
      <p:sp>
        <p:nvSpPr>
          <p:cNvPr id="174" name="Shape 174"/>
          <p:cNvSpPr/>
          <p:nvPr/>
        </p:nvSpPr>
        <p:spPr>
          <a:xfrm>
            <a:off x="2194179" y="3143195"/>
            <a:ext cx="2000719" cy="1923604"/>
          </a:xfrm>
          <a:prstGeom prst="rect">
            <a:avLst/>
          </a:prstGeom>
          <a:ln/>
          <a:extLst>
            <a:ext uri="{C572A759-6A51-4108-AA02-DFA0A04FC94B}">
              <ma14:wrappingTextBoxFlag xmlns="" xmlns:ma14="http://schemas.microsoft.com/office/mac/drawingml/2011/main" val="1"/>
            </a:ext>
          </a:extLst>
        </p:spPr>
        <p:style>
          <a:lnRef idx="2">
            <a:schemeClr val="accent2"/>
          </a:lnRef>
          <a:fillRef idx="1">
            <a:schemeClr val="lt1"/>
          </a:fillRef>
          <a:effectRef idx="0">
            <a:schemeClr val="accent2"/>
          </a:effectRef>
          <a:fontRef idx="minor">
            <a:schemeClr val="dk1"/>
          </a:fontRef>
        </p:style>
        <p:txBody>
          <a:bodyPr lIns="45719" rIns="45719">
            <a:spAutoFit/>
          </a:bodyPr>
          <a:lstStyle/>
          <a:p>
            <a:pPr>
              <a:defRPr>
                <a:solidFill>
                  <a:srgbClr val="FFFB00"/>
                </a:solidFill>
              </a:defRPr>
            </a:pPr>
            <a:r>
              <a:rPr sz="1700" dirty="0">
                <a:solidFill>
                  <a:srgbClr val="00B050"/>
                </a:solidFill>
              </a:rPr>
              <a:t>digraph G {</a:t>
            </a:r>
          </a:p>
          <a:p>
            <a:pPr>
              <a:defRPr>
                <a:solidFill>
                  <a:srgbClr val="FFFB00"/>
                </a:solidFill>
              </a:defRPr>
            </a:pPr>
            <a:r>
              <a:rPr sz="1700" dirty="0">
                <a:solidFill>
                  <a:srgbClr val="00B050"/>
                </a:solidFill>
              </a:rPr>
              <a:t>  "Welcome" -&gt; "To"</a:t>
            </a:r>
          </a:p>
          <a:p>
            <a:pPr>
              <a:defRPr>
                <a:solidFill>
                  <a:srgbClr val="FFFB00"/>
                </a:solidFill>
              </a:defRPr>
            </a:pPr>
            <a:r>
              <a:rPr sz="1700" dirty="0">
                <a:solidFill>
                  <a:srgbClr val="00B050"/>
                </a:solidFill>
              </a:rPr>
              <a:t>  "To" -&gt; "Web"</a:t>
            </a:r>
          </a:p>
          <a:p>
            <a:pPr>
              <a:defRPr>
                <a:solidFill>
                  <a:srgbClr val="FFFB00"/>
                </a:solidFill>
              </a:defRPr>
            </a:pPr>
            <a:r>
              <a:rPr sz="1700" dirty="0">
                <a:solidFill>
                  <a:srgbClr val="00B050"/>
                </a:solidFill>
              </a:rPr>
              <a:t>  "To" -&gt; "</a:t>
            </a:r>
            <a:r>
              <a:rPr sz="1700" dirty="0" err="1">
                <a:solidFill>
                  <a:srgbClr val="00B050"/>
                </a:solidFill>
              </a:rPr>
              <a:t>GraphViz</a:t>
            </a:r>
            <a:r>
              <a:rPr sz="1700" dirty="0">
                <a:solidFill>
                  <a:srgbClr val="00B050"/>
                </a:solidFill>
              </a:rPr>
              <a:t>!"</a:t>
            </a:r>
          </a:p>
          <a:p>
            <a:pPr>
              <a:defRPr>
                <a:solidFill>
                  <a:srgbClr val="FFFB00"/>
                </a:solidFill>
              </a:defRPr>
            </a:pPr>
            <a:r>
              <a:rPr sz="1700" dirty="0">
                <a:solidFill>
                  <a:srgbClr val="00B050"/>
                </a:solidFill>
              </a:rPr>
              <a:t>}</a:t>
            </a:r>
          </a:p>
        </p:txBody>
      </p:sp>
      <p:pic>
        <p:nvPicPr>
          <p:cNvPr id="175" name="pasted-image.png"/>
          <p:cNvPicPr>
            <a:picLocks noChangeAspect="1"/>
          </p:cNvPicPr>
          <p:nvPr/>
        </p:nvPicPr>
        <p:blipFill>
          <a:blip r:embed="rId2"/>
          <a:stretch>
            <a:fillRect/>
          </a:stretch>
        </p:blipFill>
        <p:spPr>
          <a:xfrm>
            <a:off x="5051629" y="3250911"/>
            <a:ext cx="1458852" cy="1430905"/>
          </a:xfrm>
          <a:prstGeom prst="rect">
            <a:avLst/>
          </a:prstGeom>
          <a:ln/>
        </p:spPr>
        <p:style>
          <a:lnRef idx="2">
            <a:schemeClr val="accent2">
              <a:shade val="50000"/>
            </a:schemeClr>
          </a:lnRef>
          <a:fillRef idx="1">
            <a:schemeClr val="accent2"/>
          </a:fillRef>
          <a:effectRef idx="0">
            <a:schemeClr val="accent2"/>
          </a:effectRef>
          <a:fontRef idx="minor">
            <a:schemeClr val="lt1"/>
          </a:fontRef>
        </p:style>
      </p:pic>
      <p:sp>
        <p:nvSpPr>
          <p:cNvPr id="176" name="Shape 176"/>
          <p:cNvSpPr/>
          <p:nvPr/>
        </p:nvSpPr>
        <p:spPr>
          <a:xfrm>
            <a:off x="4381119" y="3750982"/>
            <a:ext cx="484290" cy="430763"/>
          </a:xfrm>
          <a:prstGeom prst="rightArrow">
            <a:avLst>
              <a:gd name="adj1" fmla="val 35669"/>
              <a:gd name="adj2" fmla="val 55918"/>
            </a:avLst>
          </a:prstGeom>
          <a:solidFill>
            <a:srgbClr val="FFFFFF"/>
          </a:solidFill>
          <a:ln w="26425">
            <a:solidFill>
              <a:schemeClr val="accent1"/>
            </a:solidFill>
          </a:ln>
        </p:spPr>
        <p:txBody>
          <a:bodyPr lIns="45719" rIns="45719" anchor="ctr"/>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p:nvPr/>
        </p:nvSpPr>
        <p:spPr>
          <a:xfrm>
            <a:off x="25838" y="8453"/>
            <a:ext cx="5156218" cy="501675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sz="1600">
                <a:solidFill>
                  <a:srgbClr val="FFFB00"/>
                </a:solidFill>
              </a:defRPr>
            </a:pPr>
            <a:r>
              <a:rPr b="1" dirty="0">
                <a:solidFill>
                  <a:srgbClr val="00B050"/>
                </a:solidFill>
              </a:rPr>
              <a:t>digraph</a:t>
            </a:r>
            <a:r>
              <a:rPr dirty="0">
                <a:solidFill>
                  <a:srgbClr val="00B050"/>
                </a:solidFill>
              </a:rPr>
              <a:t> G {subgraph cluster_0 {</a:t>
            </a:r>
          </a:p>
          <a:p>
            <a:pPr>
              <a:defRPr sz="1600">
                <a:solidFill>
                  <a:srgbClr val="FFFB00"/>
                </a:solidFill>
              </a:defRPr>
            </a:pPr>
            <a:r>
              <a:rPr dirty="0">
                <a:solidFill>
                  <a:srgbClr val="00B050"/>
                </a:solidFill>
              </a:rPr>
              <a:t>		style=filled;</a:t>
            </a:r>
          </a:p>
          <a:p>
            <a:pPr>
              <a:defRPr sz="1600">
                <a:solidFill>
                  <a:srgbClr val="FFFB00"/>
                </a:solidFill>
              </a:defRPr>
            </a:pPr>
            <a:r>
              <a:rPr dirty="0">
                <a:solidFill>
                  <a:srgbClr val="00B050"/>
                </a:solidFill>
              </a:rPr>
              <a:t>		color=</a:t>
            </a:r>
            <a:r>
              <a:rPr dirty="0" err="1">
                <a:solidFill>
                  <a:srgbClr val="00B050"/>
                </a:solidFill>
              </a:rPr>
              <a:t>lightgrey</a:t>
            </a:r>
            <a:r>
              <a:rPr dirty="0">
                <a:solidFill>
                  <a:srgbClr val="00B050"/>
                </a:solidFill>
              </a:rPr>
              <a:t>;</a:t>
            </a:r>
          </a:p>
          <a:p>
            <a:pPr>
              <a:defRPr sz="1600">
                <a:solidFill>
                  <a:srgbClr val="FFFB00"/>
                </a:solidFill>
              </a:defRPr>
            </a:pPr>
            <a:r>
              <a:rPr dirty="0">
                <a:solidFill>
                  <a:srgbClr val="00B050"/>
                </a:solidFill>
              </a:rPr>
              <a:t>		node [style=filled, color=white];</a:t>
            </a:r>
          </a:p>
          <a:p>
            <a:pPr>
              <a:defRPr sz="1600">
                <a:solidFill>
                  <a:srgbClr val="FFFB00"/>
                </a:solidFill>
              </a:defRPr>
            </a:pPr>
            <a:r>
              <a:rPr dirty="0">
                <a:solidFill>
                  <a:srgbClr val="00B050"/>
                </a:solidFill>
              </a:rPr>
              <a:t>		a0 -&gt; a1 -&gt; a2 -&gt; a3;</a:t>
            </a:r>
          </a:p>
          <a:p>
            <a:pPr>
              <a:defRPr sz="1600">
                <a:solidFill>
                  <a:srgbClr val="FFFB00"/>
                </a:solidFill>
              </a:defRPr>
            </a:pPr>
            <a:r>
              <a:rPr dirty="0">
                <a:solidFill>
                  <a:srgbClr val="00B050"/>
                </a:solidFill>
              </a:rPr>
              <a:t>		label = "process #1";}</a:t>
            </a:r>
          </a:p>
          <a:p>
            <a:pPr>
              <a:defRPr sz="1600">
                <a:solidFill>
                  <a:srgbClr val="FFFB00"/>
                </a:solidFill>
              </a:defRPr>
            </a:pPr>
            <a:r>
              <a:rPr dirty="0">
                <a:solidFill>
                  <a:srgbClr val="00B050"/>
                </a:solidFill>
              </a:rPr>
              <a:t>	subgraph cluster_1 {</a:t>
            </a:r>
          </a:p>
          <a:p>
            <a:pPr>
              <a:defRPr sz="1600">
                <a:solidFill>
                  <a:srgbClr val="FFFB00"/>
                </a:solidFill>
              </a:defRPr>
            </a:pPr>
            <a:r>
              <a:rPr dirty="0">
                <a:solidFill>
                  <a:srgbClr val="00B050"/>
                </a:solidFill>
              </a:rPr>
              <a:t>		node [style=filled];</a:t>
            </a:r>
          </a:p>
          <a:p>
            <a:pPr>
              <a:defRPr sz="1600">
                <a:solidFill>
                  <a:srgbClr val="FFFB00"/>
                </a:solidFill>
              </a:defRPr>
            </a:pPr>
            <a:r>
              <a:rPr dirty="0">
                <a:solidFill>
                  <a:srgbClr val="00B050"/>
                </a:solidFill>
              </a:rPr>
              <a:t>		b0 -&gt; b1 -&gt; b2 -&gt; b3;</a:t>
            </a:r>
          </a:p>
          <a:p>
            <a:pPr>
              <a:defRPr sz="1600">
                <a:solidFill>
                  <a:srgbClr val="FFFB00"/>
                </a:solidFill>
              </a:defRPr>
            </a:pPr>
            <a:r>
              <a:rPr dirty="0">
                <a:solidFill>
                  <a:srgbClr val="00B050"/>
                </a:solidFill>
              </a:rPr>
              <a:t>		label = "process #2";</a:t>
            </a:r>
          </a:p>
          <a:p>
            <a:pPr>
              <a:defRPr sz="1600">
                <a:solidFill>
                  <a:srgbClr val="FFFB00"/>
                </a:solidFill>
              </a:defRPr>
            </a:pPr>
            <a:r>
              <a:rPr dirty="0">
                <a:solidFill>
                  <a:srgbClr val="00B050"/>
                </a:solidFill>
              </a:rPr>
              <a:t>		color=blue}</a:t>
            </a:r>
          </a:p>
          <a:p>
            <a:pPr>
              <a:defRPr sz="1600">
                <a:solidFill>
                  <a:srgbClr val="FFFB00"/>
                </a:solidFill>
              </a:defRPr>
            </a:pPr>
            <a:r>
              <a:rPr dirty="0">
                <a:solidFill>
                  <a:srgbClr val="00B050"/>
                </a:solidFill>
              </a:rPr>
              <a:t>	start -&gt; a0 [color=green];</a:t>
            </a:r>
          </a:p>
          <a:p>
            <a:pPr>
              <a:defRPr sz="1600">
                <a:solidFill>
                  <a:srgbClr val="FFFB00"/>
                </a:solidFill>
              </a:defRPr>
            </a:pPr>
            <a:r>
              <a:rPr dirty="0">
                <a:solidFill>
                  <a:srgbClr val="00B050"/>
                </a:solidFill>
              </a:rPr>
              <a:t>	start -&gt; b0;</a:t>
            </a:r>
          </a:p>
          <a:p>
            <a:pPr>
              <a:defRPr sz="1600">
                <a:solidFill>
                  <a:srgbClr val="FFFB00"/>
                </a:solidFill>
              </a:defRPr>
            </a:pPr>
            <a:r>
              <a:rPr dirty="0">
                <a:solidFill>
                  <a:srgbClr val="00B050"/>
                </a:solidFill>
              </a:rPr>
              <a:t>	a1 -&gt; b3;</a:t>
            </a:r>
          </a:p>
          <a:p>
            <a:pPr>
              <a:defRPr sz="1600">
                <a:solidFill>
                  <a:srgbClr val="FFFB00"/>
                </a:solidFill>
              </a:defRPr>
            </a:pPr>
            <a:r>
              <a:rPr dirty="0">
                <a:solidFill>
                  <a:srgbClr val="00B050"/>
                </a:solidFill>
              </a:rPr>
              <a:t>	b2 -&gt; a3 [style=dotted];</a:t>
            </a:r>
          </a:p>
          <a:p>
            <a:pPr>
              <a:defRPr sz="1600">
                <a:solidFill>
                  <a:srgbClr val="FFFB00"/>
                </a:solidFill>
              </a:defRPr>
            </a:pPr>
            <a:r>
              <a:rPr dirty="0">
                <a:solidFill>
                  <a:srgbClr val="00B050"/>
                </a:solidFill>
              </a:rPr>
              <a:t>	a3 -&gt; a0;</a:t>
            </a:r>
          </a:p>
          <a:p>
            <a:pPr>
              <a:defRPr sz="1600">
                <a:solidFill>
                  <a:srgbClr val="FFFB00"/>
                </a:solidFill>
              </a:defRPr>
            </a:pPr>
            <a:r>
              <a:rPr dirty="0">
                <a:solidFill>
                  <a:srgbClr val="00B050"/>
                </a:solidFill>
              </a:rPr>
              <a:t>	a3 -&gt; end;</a:t>
            </a:r>
          </a:p>
          <a:p>
            <a:pPr>
              <a:defRPr sz="1600">
                <a:solidFill>
                  <a:srgbClr val="FFFB00"/>
                </a:solidFill>
              </a:defRPr>
            </a:pPr>
            <a:r>
              <a:rPr dirty="0">
                <a:solidFill>
                  <a:srgbClr val="00B050"/>
                </a:solidFill>
              </a:rPr>
              <a:t>	b3 -&gt; end;</a:t>
            </a:r>
          </a:p>
          <a:p>
            <a:pPr>
              <a:defRPr sz="1600">
                <a:solidFill>
                  <a:srgbClr val="FFFB00"/>
                </a:solidFill>
              </a:defRPr>
            </a:pPr>
            <a:r>
              <a:rPr dirty="0">
                <a:solidFill>
                  <a:srgbClr val="00B050"/>
                </a:solidFill>
              </a:rPr>
              <a:t>	start [shape=</a:t>
            </a:r>
            <a:r>
              <a:rPr dirty="0" err="1">
                <a:solidFill>
                  <a:srgbClr val="00B050"/>
                </a:solidFill>
              </a:rPr>
              <a:t>Mdiamond</a:t>
            </a:r>
            <a:r>
              <a:rPr dirty="0">
                <a:solidFill>
                  <a:srgbClr val="00B050"/>
                </a:solidFill>
              </a:rPr>
              <a:t> color=green];</a:t>
            </a:r>
          </a:p>
          <a:p>
            <a:pPr>
              <a:defRPr sz="1600">
                <a:solidFill>
                  <a:srgbClr val="FFFB00"/>
                </a:solidFill>
              </a:defRPr>
            </a:pPr>
            <a:r>
              <a:rPr dirty="0">
                <a:solidFill>
                  <a:srgbClr val="00B050"/>
                </a:solidFill>
              </a:rPr>
              <a:t>	end [shape=</a:t>
            </a:r>
            <a:r>
              <a:rPr dirty="0" err="1">
                <a:solidFill>
                  <a:srgbClr val="00B050"/>
                </a:solidFill>
              </a:rPr>
              <a:t>Msquare</a:t>
            </a:r>
            <a:r>
              <a:rPr dirty="0">
                <a:solidFill>
                  <a:srgbClr val="00B050"/>
                </a:solidFill>
              </a:rPr>
              <a:t> color=red];   }</a:t>
            </a:r>
          </a:p>
        </p:txBody>
      </p:sp>
      <p:pic>
        <p:nvPicPr>
          <p:cNvPr id="179" name="pasted-image.png"/>
          <p:cNvPicPr>
            <a:picLocks noChangeAspect="1"/>
          </p:cNvPicPr>
          <p:nvPr/>
        </p:nvPicPr>
        <p:blipFill>
          <a:blip r:embed="rId2"/>
          <a:stretch>
            <a:fillRect/>
          </a:stretch>
        </p:blipFill>
        <p:spPr>
          <a:xfrm>
            <a:off x="5989428" y="-1"/>
            <a:ext cx="2964527" cy="5143501"/>
          </a:xfrm>
          <a:prstGeom prst="rect">
            <a:avLst/>
          </a:prstGeom>
          <a:ln w="12700">
            <a:miter lim="400000"/>
          </a:ln>
        </p:spPr>
      </p:pic>
      <p:sp>
        <p:nvSpPr>
          <p:cNvPr id="180" name="Shape 180"/>
          <p:cNvSpPr/>
          <p:nvPr/>
        </p:nvSpPr>
        <p:spPr>
          <a:xfrm>
            <a:off x="4802264" y="2356369"/>
            <a:ext cx="484291" cy="430762"/>
          </a:xfrm>
          <a:prstGeom prst="rightArrow">
            <a:avLst>
              <a:gd name="adj1" fmla="val 35669"/>
              <a:gd name="adj2" fmla="val 55918"/>
            </a:avLst>
          </a:prstGeom>
          <a:solidFill>
            <a:srgbClr val="FFFFFF"/>
          </a:solidFill>
          <a:ln w="26425">
            <a:solidFill>
              <a:schemeClr val="accent1"/>
            </a:solidFill>
          </a:ln>
        </p:spPr>
        <p:txBody>
          <a:bodyPr lIns="45719" rIns="45719" anchor="ctr"/>
          <a:lstStyle/>
          <a:p>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idx="4294967295"/>
          </p:nvPr>
        </p:nvSpPr>
        <p:spPr>
          <a:xfrm>
            <a:off x="2144713" y="192088"/>
            <a:ext cx="6999287" cy="457200"/>
          </a:xfrm>
          <a:prstGeom prst="rect">
            <a:avLst/>
          </a:prstGeom>
        </p:spPr>
        <p:txBody>
          <a:bodyPr>
            <a:normAutofit fontScale="90000"/>
          </a:bodyPr>
          <a:lstStyle>
            <a:lvl1pPr defTabSz="157276">
              <a:defRPr sz="2408"/>
            </a:lvl1pPr>
          </a:lstStyle>
          <a:p>
            <a:r>
              <a:t>Making DOT commands from SCAPROC</a:t>
            </a:r>
          </a:p>
        </p:txBody>
      </p:sp>
      <p:pic>
        <p:nvPicPr>
          <p:cNvPr id="184" name="pasted-image.png"/>
          <p:cNvPicPr>
            <a:picLocks noChangeAspect="1"/>
          </p:cNvPicPr>
          <p:nvPr/>
        </p:nvPicPr>
        <p:blipFill>
          <a:blip r:embed="rId2"/>
          <a:stretch>
            <a:fillRect/>
          </a:stretch>
        </p:blipFill>
        <p:spPr>
          <a:xfrm>
            <a:off x="138080" y="858403"/>
            <a:ext cx="4737811" cy="1088063"/>
          </a:xfrm>
          <a:prstGeom prst="rect">
            <a:avLst/>
          </a:prstGeom>
          <a:ln w="12700">
            <a:miter lim="400000"/>
          </a:ln>
        </p:spPr>
      </p:pic>
      <p:sp>
        <p:nvSpPr>
          <p:cNvPr id="185" name="Shape 185"/>
          <p:cNvSpPr/>
          <p:nvPr/>
        </p:nvSpPr>
        <p:spPr>
          <a:xfrm>
            <a:off x="3946757" y="2091447"/>
            <a:ext cx="5136982" cy="107721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FFFB00"/>
                </a:solidFill>
                <a:latin typeface="Courier New"/>
                <a:ea typeface="Courier New"/>
                <a:cs typeface="Courier New"/>
                <a:sym typeface="Courier New"/>
              </a:defRPr>
            </a:pPr>
            <a:r>
              <a:rPr dirty="0">
                <a:solidFill>
                  <a:srgbClr val="00B050"/>
                </a:solidFill>
              </a:rPr>
              <a:t>digraph {</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FFFB00"/>
                </a:solidFill>
                <a:latin typeface="Courier New"/>
                <a:ea typeface="Courier New"/>
                <a:cs typeface="Courier New"/>
                <a:sym typeface="Courier New"/>
              </a:defRPr>
            </a:pPr>
            <a:r>
              <a:rPr dirty="0">
                <a:solidFill>
                  <a:srgbClr val="00B050"/>
                </a:solidFill>
              </a:rPr>
              <a:t>"#C00001.PRDSALE.DATA" -&gt; "WORK.X.DATA"</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FFFB00"/>
                </a:solidFill>
                <a:latin typeface="Courier New"/>
                <a:ea typeface="Courier New"/>
                <a:cs typeface="Courier New"/>
                <a:sym typeface="Courier New"/>
              </a:defRPr>
            </a:pPr>
            <a:r>
              <a:rPr dirty="0">
                <a:solidFill>
                  <a:srgbClr val="00B050"/>
                </a:solidFill>
              </a:rPr>
              <a:t>"#C00001.PRDSAL2.DATA" -&gt; "WORK.X.DATA"</a:t>
            </a:r>
          </a:p>
          <a:p>
            <a:pPr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FFFB00"/>
                </a:solidFill>
                <a:latin typeface="Courier New"/>
                <a:ea typeface="Courier New"/>
                <a:cs typeface="Courier New"/>
                <a:sym typeface="Courier New"/>
              </a:defRPr>
            </a:pPr>
            <a:r>
              <a:rPr dirty="0">
                <a:solidFill>
                  <a:srgbClr val="00B050"/>
                </a:solidFill>
              </a:rPr>
              <a:t>}</a:t>
            </a:r>
          </a:p>
        </p:txBody>
      </p:sp>
      <p:pic>
        <p:nvPicPr>
          <p:cNvPr id="186" name="pasted-image.png"/>
          <p:cNvPicPr>
            <a:picLocks noChangeAspect="1"/>
          </p:cNvPicPr>
          <p:nvPr/>
        </p:nvPicPr>
        <p:blipFill>
          <a:blip r:embed="rId3"/>
          <a:stretch>
            <a:fillRect/>
          </a:stretch>
        </p:blipFill>
        <p:spPr>
          <a:xfrm>
            <a:off x="134914" y="3313646"/>
            <a:ext cx="5055843" cy="1369292"/>
          </a:xfrm>
          <a:prstGeom prst="rect">
            <a:avLst/>
          </a:prstGeom>
          <a:ln w="12700">
            <a:miter lim="400000"/>
          </a:ln>
        </p:spPr>
      </p:pic>
      <p:sp>
        <p:nvSpPr>
          <p:cNvPr id="187" name="Shape 187"/>
          <p:cNvSpPr/>
          <p:nvPr/>
        </p:nvSpPr>
        <p:spPr>
          <a:xfrm rot="2460000">
            <a:off x="5023193" y="1473011"/>
            <a:ext cx="484290" cy="430762"/>
          </a:xfrm>
          <a:prstGeom prst="rightArrow">
            <a:avLst>
              <a:gd name="adj1" fmla="val 35669"/>
              <a:gd name="adj2" fmla="val 55918"/>
            </a:avLst>
          </a:prstGeom>
          <a:solidFill>
            <a:srgbClr val="FFFFFF"/>
          </a:solidFill>
          <a:ln w="26425">
            <a:solidFill>
              <a:schemeClr val="accent1"/>
            </a:solidFill>
          </a:ln>
        </p:spPr>
        <p:txBody>
          <a:bodyPr lIns="45719" rIns="45719" anchor="ctr"/>
          <a:lstStyle/>
          <a:p>
            <a:endParaRPr/>
          </a:p>
        </p:txBody>
      </p:sp>
      <p:sp>
        <p:nvSpPr>
          <p:cNvPr id="188" name="Shape 188"/>
          <p:cNvSpPr/>
          <p:nvPr/>
        </p:nvSpPr>
        <p:spPr>
          <a:xfrm rot="8160000">
            <a:off x="5340778" y="2936307"/>
            <a:ext cx="484291" cy="430763"/>
          </a:xfrm>
          <a:prstGeom prst="rightArrow">
            <a:avLst>
              <a:gd name="adj1" fmla="val 35669"/>
              <a:gd name="adj2" fmla="val 55918"/>
            </a:avLst>
          </a:prstGeom>
          <a:solidFill>
            <a:srgbClr val="FFFFFF"/>
          </a:solidFill>
          <a:ln w="26425">
            <a:solidFill>
              <a:schemeClr val="accent1"/>
            </a:solidFill>
          </a:ln>
        </p:spPr>
        <p:txBody>
          <a:bodyPr lIns="45719" rIns="45719" anchor="ctr"/>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ctrTitle"/>
          </p:nvPr>
        </p:nvSpPr>
        <p:spPr/>
        <p:txBody>
          <a:bodyPr>
            <a:normAutofit fontScale="90000"/>
          </a:bodyPr>
          <a:lstStyle>
            <a:lvl1pPr defTabSz="179222">
              <a:defRPr sz="3136"/>
            </a:lvl1pPr>
          </a:lstStyle>
          <a:p>
            <a:r>
              <a:rPr lang="en-GB" dirty="0"/>
              <a:t>Documenting your SAS programs with Doxygen and automatically generated diagrams.</a:t>
            </a:r>
          </a:p>
        </p:txBody>
      </p:sp>
      <p:sp>
        <p:nvSpPr>
          <p:cNvPr id="4" name="Subtitle 3">
            <a:extLst>
              <a:ext uri="{FF2B5EF4-FFF2-40B4-BE49-F238E27FC236}">
                <a16:creationId xmlns:a16="http://schemas.microsoft.com/office/drawing/2014/main" id="{2F653825-AD57-FF2C-C2A1-D3B975D6D800}"/>
              </a:ext>
            </a:extLst>
          </p:cNvPr>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idx="1"/>
          </p:nvPr>
        </p:nvSpPr>
        <p:spPr>
          <a:prstGeom prst="rect">
            <a:avLst/>
          </a:prstGeom>
        </p:spPr>
        <p:txBody>
          <a:bodyPr/>
          <a:lstStyle/>
          <a:p>
            <a:r>
              <a:rPr dirty="0"/>
              <a:t>We can enhance diagram with extra information</a:t>
            </a:r>
          </a:p>
          <a:p>
            <a:pPr marL="365759" lvl="1" indent="-182879"/>
            <a:r>
              <a:rPr dirty="0"/>
              <a:t>Black arrow indicates step took less than median step run time</a:t>
            </a:r>
          </a:p>
          <a:p>
            <a:pPr marL="365759" lvl="1" indent="-182879"/>
            <a:r>
              <a:rPr dirty="0"/>
              <a:t>Red arrow indicates step took longer than median step run time</a:t>
            </a:r>
          </a:p>
          <a:p>
            <a:pPr marL="365759" lvl="1" indent="-182879"/>
            <a:r>
              <a:rPr dirty="0"/>
              <a:t>Thicker arrows indicate longer was taken (e.g. 75th, 90th percentile)</a:t>
            </a:r>
          </a:p>
          <a:p>
            <a:pPr marL="365759" lvl="1" indent="-182879"/>
            <a:r>
              <a:rPr dirty="0"/>
              <a:t>Name of step next to arrow</a:t>
            </a:r>
          </a:p>
          <a:p>
            <a:pPr marL="365759" lvl="1" indent="-182879"/>
            <a:r>
              <a:rPr dirty="0"/>
              <a:t>Actual real time next to arrow</a:t>
            </a:r>
          </a:p>
        </p:txBody>
      </p:sp>
      <p:sp>
        <p:nvSpPr>
          <p:cNvPr id="190" name="Shape 190"/>
          <p:cNvSpPr>
            <a:spLocks noGrp="1"/>
          </p:cNvSpPr>
          <p:nvPr>
            <p:ph type="title"/>
          </p:nvPr>
        </p:nvSpPr>
        <p:spPr>
          <a:prstGeom prst="rect">
            <a:avLst/>
          </a:prstGeom>
        </p:spPr>
        <p:txBody>
          <a:bodyPr>
            <a:normAutofit/>
          </a:bodyPr>
          <a:lstStyle>
            <a:lvl1pPr defTabSz="157276">
              <a:defRPr sz="2408"/>
            </a:lvl1pPr>
          </a:lstStyle>
          <a:p>
            <a:r>
              <a:t>Adding performance information</a:t>
            </a:r>
          </a:p>
        </p:txBody>
      </p:sp>
      <p:pic>
        <p:nvPicPr>
          <p:cNvPr id="192" name="pasted-image.png"/>
          <p:cNvPicPr>
            <a:picLocks noChangeAspect="1"/>
          </p:cNvPicPr>
          <p:nvPr/>
        </p:nvPicPr>
        <p:blipFill>
          <a:blip r:embed="rId2"/>
          <a:stretch>
            <a:fillRect/>
          </a:stretch>
        </p:blipFill>
        <p:spPr>
          <a:xfrm>
            <a:off x="4224869" y="2730220"/>
            <a:ext cx="4688496" cy="1996679"/>
          </a:xfrm>
          <a:prstGeom prst="rect">
            <a:avLst/>
          </a:prstGeom>
          <a:ln w="12700">
            <a:miter lim="400000"/>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title" idx="4294967295"/>
          </p:nvPr>
        </p:nvSpPr>
        <p:spPr>
          <a:xfrm>
            <a:off x="2051050" y="192088"/>
            <a:ext cx="7092950" cy="457200"/>
          </a:xfrm>
          <a:prstGeom prst="rect">
            <a:avLst/>
          </a:prstGeom>
        </p:spPr>
        <p:txBody>
          <a:bodyPr>
            <a:normAutofit fontScale="90000"/>
          </a:bodyPr>
          <a:lstStyle>
            <a:lvl1pPr defTabSz="157276">
              <a:defRPr sz="2408"/>
            </a:lvl1pPr>
          </a:lstStyle>
          <a:p>
            <a:r>
              <a:rPr dirty="0"/>
              <a:t>Automating with macros</a:t>
            </a:r>
          </a:p>
        </p:txBody>
      </p:sp>
      <p:sp>
        <p:nvSpPr>
          <p:cNvPr id="195" name="Shape 195"/>
          <p:cNvSpPr>
            <a:spLocks noGrp="1"/>
          </p:cNvSpPr>
          <p:nvPr>
            <p:ph type="body" sz="quarter" idx="4294967295"/>
          </p:nvPr>
        </p:nvSpPr>
        <p:spPr>
          <a:xfrm>
            <a:off x="0" y="1235075"/>
            <a:ext cx="6686550" cy="3435350"/>
          </a:xfrm>
          <a:prstGeom prst="rect">
            <a:avLst/>
          </a:prstGeom>
        </p:spPr>
        <p:txBody>
          <a:bodyPr/>
          <a:lstStyle/>
          <a:p>
            <a:pPr>
              <a:lnSpc>
                <a:spcPct val="100000"/>
              </a:lnSpc>
              <a:spcBef>
                <a:spcPts val="3100"/>
              </a:spcBef>
            </a:pPr>
            <a:r>
              <a:rPr dirty="0"/>
              <a:t>PROC SCAPROC starts recording</a:t>
            </a:r>
          </a:p>
          <a:p>
            <a:pPr>
              <a:lnSpc>
                <a:spcPct val="100000"/>
              </a:lnSpc>
              <a:spcBef>
                <a:spcPts val="3100"/>
              </a:spcBef>
            </a:pPr>
            <a:r>
              <a:rPr dirty="0"/>
              <a:t>Code runs</a:t>
            </a:r>
          </a:p>
          <a:p>
            <a:pPr>
              <a:lnSpc>
                <a:spcPct val="100000"/>
              </a:lnSpc>
              <a:spcBef>
                <a:spcPts val="3100"/>
              </a:spcBef>
            </a:pPr>
            <a:r>
              <a:rPr dirty="0"/>
              <a:t>PROC SCAPROC stops and writes file</a:t>
            </a:r>
          </a:p>
          <a:p>
            <a:pPr>
              <a:lnSpc>
                <a:spcPct val="100000"/>
              </a:lnSpc>
              <a:spcBef>
                <a:spcPts val="3100"/>
              </a:spcBef>
            </a:pPr>
            <a:r>
              <a:rPr dirty="0"/>
              <a:t>SAS program processes SCAPROC file </a:t>
            </a:r>
            <a:br>
              <a:rPr lang="en-GB" dirty="0"/>
            </a:br>
            <a:r>
              <a:rPr dirty="0"/>
              <a:t>to produce DOT commands for Graphviz</a:t>
            </a:r>
          </a:p>
          <a:p>
            <a:pPr marL="182880" lvl="1" indent="0">
              <a:lnSpc>
                <a:spcPct val="100000"/>
              </a:lnSpc>
              <a:spcBef>
                <a:spcPts val="3100"/>
              </a:spcBef>
              <a:buNone/>
            </a:pPr>
            <a:r>
              <a:rPr dirty="0"/>
              <a:t>Percentiles calculated for steps and </a:t>
            </a:r>
            <a:br>
              <a:rPr lang="en-GB" dirty="0"/>
            </a:br>
            <a:r>
              <a:rPr dirty="0"/>
              <a:t>used to show performance info</a:t>
            </a:r>
          </a:p>
        </p:txBody>
      </p:sp>
      <p:sp>
        <p:nvSpPr>
          <p:cNvPr id="196" name="Shape 196"/>
          <p:cNvSpPr/>
          <p:nvPr/>
        </p:nvSpPr>
        <p:spPr>
          <a:xfrm>
            <a:off x="6686550" y="1346479"/>
            <a:ext cx="2540073" cy="3714619"/>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lnSpcReduction="10000"/>
          </a:bodyPr>
          <a:lstStyle/>
          <a:p>
            <a:pPr marL="182879" indent="-182879" defTabSz="365759">
              <a:spcBef>
                <a:spcPts val="3100"/>
              </a:spcBef>
              <a:buClr>
                <a:srgbClr val="FFFFFF"/>
              </a:buClr>
              <a:buSzPct val="80000"/>
              <a:buFont typeface="Arial"/>
              <a:buChar char="•"/>
              <a:defRPr sz="2000">
                <a:solidFill>
                  <a:srgbClr val="FFFB00"/>
                </a:solidFill>
              </a:defRPr>
            </a:pPr>
            <a:r>
              <a:rPr dirty="0">
                <a:solidFill>
                  <a:srgbClr val="00B050"/>
                </a:solidFill>
              </a:rPr>
              <a:t>%</a:t>
            </a:r>
            <a:r>
              <a:rPr dirty="0" err="1">
                <a:solidFill>
                  <a:srgbClr val="00B050"/>
                </a:solidFill>
              </a:rPr>
              <a:t>eanbegin</a:t>
            </a:r>
            <a:endParaRPr dirty="0">
              <a:solidFill>
                <a:srgbClr val="00B050"/>
              </a:solidFill>
            </a:endParaRPr>
          </a:p>
          <a:p>
            <a:pPr marL="182879" indent="-182879" defTabSz="365759">
              <a:spcBef>
                <a:spcPts val="3100"/>
              </a:spcBef>
              <a:buClr>
                <a:srgbClr val="FFFFFF"/>
              </a:buClr>
              <a:buSzPct val="80000"/>
              <a:buFont typeface="Arial"/>
              <a:buChar char="•"/>
              <a:defRPr sz="2000">
                <a:solidFill>
                  <a:srgbClr val="FFFB00"/>
                </a:solidFill>
              </a:defRPr>
            </a:pPr>
            <a:r>
              <a:rPr dirty="0">
                <a:solidFill>
                  <a:srgbClr val="00B050"/>
                </a:solidFill>
              </a:rPr>
              <a:t>your SAS code </a:t>
            </a:r>
          </a:p>
          <a:p>
            <a:pPr marL="182879" indent="-182879" defTabSz="365759">
              <a:spcBef>
                <a:spcPts val="3500"/>
              </a:spcBef>
              <a:buClr>
                <a:srgbClr val="FFFFFF"/>
              </a:buClr>
              <a:buSzPct val="80000"/>
              <a:buFont typeface="Arial"/>
              <a:buChar char="•"/>
              <a:defRPr sz="2000">
                <a:solidFill>
                  <a:srgbClr val="FFFB00"/>
                </a:solidFill>
              </a:defRPr>
            </a:pPr>
            <a:r>
              <a:rPr dirty="0">
                <a:solidFill>
                  <a:srgbClr val="00B050"/>
                </a:solidFill>
              </a:rPr>
              <a:t>%</a:t>
            </a:r>
            <a:r>
              <a:rPr dirty="0" err="1">
                <a:solidFill>
                  <a:srgbClr val="00B050"/>
                </a:solidFill>
              </a:rPr>
              <a:t>eanend</a:t>
            </a:r>
            <a:endParaRPr dirty="0">
              <a:solidFill>
                <a:srgbClr val="00B050"/>
              </a:solidFill>
            </a:endParaRPr>
          </a:p>
          <a:p>
            <a:pPr marL="182879" indent="-182879" defTabSz="365759">
              <a:spcBef>
                <a:spcPts val="3100"/>
              </a:spcBef>
              <a:buClr>
                <a:srgbClr val="FFFFFF"/>
              </a:buClr>
              <a:buSzPct val="80000"/>
              <a:buFont typeface="Arial"/>
              <a:buChar char="•"/>
              <a:defRPr sz="2000">
                <a:solidFill>
                  <a:srgbClr val="FFFB00"/>
                </a:solidFill>
              </a:defRPr>
            </a:pPr>
            <a:r>
              <a:rPr lang="en-GB" dirty="0">
                <a:solidFill>
                  <a:srgbClr val="00B050"/>
                </a:solidFill>
              </a:rPr>
              <a:t>%</a:t>
            </a:r>
            <a:r>
              <a:rPr dirty="0" err="1">
                <a:solidFill>
                  <a:srgbClr val="00B050"/>
                </a:solidFill>
              </a:rPr>
              <a:t>scaproc_analyse</a:t>
            </a:r>
            <a:br>
              <a:rPr lang="en-GB" dirty="0">
                <a:solidFill>
                  <a:srgbClr val="00B050"/>
                </a:solidFill>
              </a:rPr>
            </a:br>
            <a:br>
              <a:rPr dirty="0">
                <a:solidFill>
                  <a:srgbClr val="00B050"/>
                </a:solidFill>
              </a:rPr>
            </a:br>
            <a:endParaRPr dirty="0">
              <a:solidFill>
                <a:srgbClr val="00B050"/>
              </a:solidFill>
            </a:endParaRPr>
          </a:p>
          <a:p>
            <a:pPr marL="182879" indent="-182879" defTabSz="365759">
              <a:spcBef>
                <a:spcPts val="3100"/>
              </a:spcBef>
              <a:buClr>
                <a:srgbClr val="FFFFFF"/>
              </a:buClr>
              <a:buSzPct val="80000"/>
              <a:buFont typeface="Arial"/>
              <a:buChar char="•"/>
              <a:defRPr sz="2000">
                <a:solidFill>
                  <a:srgbClr val="FFFB00"/>
                </a:solidFill>
              </a:defRPr>
            </a:pPr>
            <a:r>
              <a:rPr dirty="0">
                <a:solidFill>
                  <a:srgbClr val="00B050"/>
                </a:solidFill>
              </a:rPr>
              <a:t>%percentiles</a:t>
            </a:r>
          </a:p>
        </p:txBody>
      </p:sp>
      <p:sp>
        <p:nvSpPr>
          <p:cNvPr id="197" name="Shape 197"/>
          <p:cNvSpPr/>
          <p:nvPr/>
        </p:nvSpPr>
        <p:spPr>
          <a:xfrm>
            <a:off x="4572001" y="1396303"/>
            <a:ext cx="2114550" cy="151227"/>
          </a:xfrm>
          <a:prstGeom prst="rightArrow">
            <a:avLst>
              <a:gd name="adj1" fmla="val 30990"/>
              <a:gd name="adj2" fmla="val 103175"/>
            </a:avLst>
          </a:prstGeom>
          <a:solidFill>
            <a:srgbClr val="FFFFFF"/>
          </a:solidFill>
          <a:ln w="26425">
            <a:solidFill>
              <a:schemeClr val="accent1"/>
            </a:solidFill>
          </a:ln>
        </p:spPr>
        <p:txBody>
          <a:bodyPr lIns="45719" rIns="45719" anchor="ctr"/>
          <a:lstStyle/>
          <a:p>
            <a:endParaRPr/>
          </a:p>
        </p:txBody>
      </p:sp>
      <p:sp>
        <p:nvSpPr>
          <p:cNvPr id="198" name="Shape 198"/>
          <p:cNvSpPr/>
          <p:nvPr/>
        </p:nvSpPr>
        <p:spPr>
          <a:xfrm>
            <a:off x="1778558" y="2028399"/>
            <a:ext cx="4907992" cy="151227"/>
          </a:xfrm>
          <a:prstGeom prst="rightArrow">
            <a:avLst>
              <a:gd name="adj1" fmla="val 30990"/>
              <a:gd name="adj2" fmla="val 103175"/>
            </a:avLst>
          </a:prstGeom>
          <a:solidFill>
            <a:srgbClr val="FFFFFF"/>
          </a:solidFill>
          <a:ln w="26425">
            <a:solidFill>
              <a:schemeClr val="accent1"/>
            </a:solidFill>
          </a:ln>
        </p:spPr>
        <p:txBody>
          <a:bodyPr lIns="45719" rIns="45719" anchor="ctr"/>
          <a:lstStyle/>
          <a:p>
            <a:endParaRPr/>
          </a:p>
        </p:txBody>
      </p:sp>
      <p:sp>
        <p:nvSpPr>
          <p:cNvPr id="199" name="Shape 199"/>
          <p:cNvSpPr/>
          <p:nvPr/>
        </p:nvSpPr>
        <p:spPr>
          <a:xfrm>
            <a:off x="5012608" y="2765413"/>
            <a:ext cx="1705000" cy="151227"/>
          </a:xfrm>
          <a:prstGeom prst="rightArrow">
            <a:avLst>
              <a:gd name="adj1" fmla="val 30990"/>
              <a:gd name="adj2" fmla="val 103175"/>
            </a:avLst>
          </a:prstGeom>
          <a:solidFill>
            <a:srgbClr val="FFFFFF"/>
          </a:solidFill>
          <a:ln w="26425">
            <a:solidFill>
              <a:schemeClr val="accent1"/>
            </a:solidFill>
          </a:ln>
        </p:spPr>
        <p:txBody>
          <a:bodyPr lIns="45719" rIns="45719" anchor="ctr"/>
          <a:lstStyle/>
          <a:p>
            <a:endParaRPr/>
          </a:p>
        </p:txBody>
      </p:sp>
      <p:sp>
        <p:nvSpPr>
          <p:cNvPr id="200" name="Shape 200"/>
          <p:cNvSpPr/>
          <p:nvPr/>
        </p:nvSpPr>
        <p:spPr>
          <a:xfrm>
            <a:off x="5552951" y="3502427"/>
            <a:ext cx="1133599" cy="151227"/>
          </a:xfrm>
          <a:prstGeom prst="rightArrow">
            <a:avLst>
              <a:gd name="adj1" fmla="val 30990"/>
              <a:gd name="adj2" fmla="val 103175"/>
            </a:avLst>
          </a:prstGeom>
          <a:solidFill>
            <a:srgbClr val="FFFFFF"/>
          </a:solidFill>
          <a:ln w="26425">
            <a:solidFill>
              <a:schemeClr val="accent1"/>
            </a:solidFill>
          </a:ln>
        </p:spPr>
        <p:txBody>
          <a:bodyPr lIns="45719" rIns="45719" anchor="ctr"/>
          <a:lstStyle/>
          <a:p>
            <a:endParaRPr/>
          </a:p>
        </p:txBody>
      </p:sp>
      <p:sp>
        <p:nvSpPr>
          <p:cNvPr id="2" name="Shape 200">
            <a:extLst>
              <a:ext uri="{FF2B5EF4-FFF2-40B4-BE49-F238E27FC236}">
                <a16:creationId xmlns:a16="http://schemas.microsoft.com/office/drawing/2014/main" id="{FEF8BF56-4349-6710-D8AE-89F96C55734E}"/>
              </a:ext>
            </a:extLst>
          </p:cNvPr>
          <p:cNvSpPr/>
          <p:nvPr/>
        </p:nvSpPr>
        <p:spPr>
          <a:xfrm>
            <a:off x="3775295" y="4720250"/>
            <a:ext cx="2909004" cy="111403"/>
          </a:xfrm>
          <a:prstGeom prst="rightArrow">
            <a:avLst>
              <a:gd name="adj1" fmla="val 30990"/>
              <a:gd name="adj2" fmla="val 103175"/>
            </a:avLst>
          </a:prstGeom>
          <a:solidFill>
            <a:srgbClr val="FFFFFF"/>
          </a:solidFill>
          <a:ln w="26425">
            <a:solidFill>
              <a:schemeClr val="accent1"/>
            </a:solidFill>
          </a:ln>
        </p:spPr>
        <p:txBody>
          <a:bodyPr lIns="45719" rIns="45719" anchor="ctr"/>
          <a:lstStyle/>
          <a:p>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idx="1"/>
          </p:nvPr>
        </p:nvSpPr>
        <p:spPr>
          <a:prstGeom prst="rect">
            <a:avLst/>
          </a:prstGeom>
        </p:spPr>
        <p:txBody>
          <a:bodyPr/>
          <a:lstStyle/>
          <a:p>
            <a:r>
              <a:rPr sz="2400" dirty="0"/>
              <a:t>%</a:t>
            </a:r>
            <a:r>
              <a:rPr sz="2400" dirty="0" err="1"/>
              <a:t>eanbegin</a:t>
            </a:r>
            <a:r>
              <a:rPr sz="2400" dirty="0"/>
              <a:t>(</a:t>
            </a:r>
            <a:r>
              <a:rPr sz="2400" i="1" dirty="0">
                <a:ea typeface="+mn-ea"/>
                <a:sym typeface="Calibri"/>
              </a:rPr>
              <a:t>text to use as title for diagram</a:t>
            </a:r>
            <a:r>
              <a:rPr sz="2400" dirty="0"/>
              <a:t>)</a:t>
            </a:r>
          </a:p>
          <a:p>
            <a:pPr marL="365759" lvl="1" indent="-182879"/>
            <a:r>
              <a:rPr sz="1800" dirty="0"/>
              <a:t>e.g. %</a:t>
            </a:r>
            <a:r>
              <a:rPr sz="1800" dirty="0" err="1"/>
              <a:t>eanbegin</a:t>
            </a:r>
            <a:r>
              <a:rPr sz="1800" dirty="0"/>
              <a:t>(Monthly report flow)</a:t>
            </a:r>
          </a:p>
          <a:p>
            <a:r>
              <a:rPr sz="2400" dirty="0"/>
              <a:t>%</a:t>
            </a:r>
            <a:r>
              <a:rPr sz="2400" dirty="0" err="1"/>
              <a:t>eanend</a:t>
            </a:r>
            <a:endParaRPr sz="2400" dirty="0"/>
          </a:p>
          <a:p>
            <a:r>
              <a:rPr sz="2400" dirty="0"/>
              <a:t>%</a:t>
            </a:r>
            <a:r>
              <a:rPr sz="2400" dirty="0" err="1"/>
              <a:t>scaproc_analyse</a:t>
            </a:r>
            <a:endParaRPr sz="2400" dirty="0"/>
          </a:p>
          <a:p>
            <a:pPr marL="365759" lvl="1" indent="-182879"/>
            <a:r>
              <a:rPr sz="1800" dirty="0"/>
              <a:t>%percentiles(</a:t>
            </a:r>
            <a:r>
              <a:rPr sz="1800" i="1" dirty="0">
                <a:ea typeface="+mn-ea"/>
                <a:sym typeface="Calibri"/>
              </a:rPr>
              <a:t>table</a:t>
            </a:r>
            <a:r>
              <a:rPr sz="1800" dirty="0"/>
              <a:t>, </a:t>
            </a:r>
            <a:r>
              <a:rPr sz="1800" i="1" dirty="0">
                <a:ea typeface="+mn-ea"/>
                <a:sym typeface="Calibri"/>
              </a:rPr>
              <a:t>variables</a:t>
            </a:r>
            <a:r>
              <a:rPr sz="1800" dirty="0"/>
              <a:t>, </a:t>
            </a:r>
            <a:r>
              <a:rPr sz="1800" dirty="0" err="1"/>
              <a:t>pctlpts</a:t>
            </a:r>
            <a:r>
              <a:rPr sz="1800" dirty="0"/>
              <a:t>=</a:t>
            </a:r>
            <a:r>
              <a:rPr sz="1800" i="1" dirty="0">
                <a:ea typeface="+mn-ea"/>
                <a:sym typeface="Calibri"/>
              </a:rPr>
              <a:t>percentiles you want</a:t>
            </a:r>
            <a:r>
              <a:rPr sz="1800" dirty="0"/>
              <a:t>)</a:t>
            </a:r>
          </a:p>
          <a:p>
            <a:pPr marL="548640" lvl="2" indent="-182879">
              <a:buSzPct val="80000"/>
              <a:buChar char="•"/>
            </a:pPr>
            <a:r>
              <a:rPr sz="1600" dirty="0"/>
              <a:t>e.g. %percentiles(</a:t>
            </a:r>
            <a:r>
              <a:rPr sz="1600" dirty="0" err="1"/>
              <a:t>sashelp.air</a:t>
            </a:r>
            <a:r>
              <a:rPr sz="1600" dirty="0"/>
              <a:t>, air, </a:t>
            </a:r>
            <a:r>
              <a:rPr sz="1600" dirty="0" err="1"/>
              <a:t>pctlpts</a:t>
            </a:r>
            <a:r>
              <a:rPr sz="1600" dirty="0"/>
              <a:t>=25 50 75)</a:t>
            </a:r>
          </a:p>
        </p:txBody>
      </p:sp>
      <p:sp>
        <p:nvSpPr>
          <p:cNvPr id="3" name="Title 2">
            <a:extLst>
              <a:ext uri="{FF2B5EF4-FFF2-40B4-BE49-F238E27FC236}">
                <a16:creationId xmlns:a16="http://schemas.microsoft.com/office/drawing/2014/main" id="{1A1A5C75-52AF-5E8B-399A-343DB1A2D2C4}"/>
              </a:ext>
            </a:extLst>
          </p:cNvPr>
          <p:cNvSpPr>
            <a:spLocks noGrp="1"/>
          </p:cNvSpPr>
          <p:nvPr>
            <p:ph type="title"/>
          </p:nvPr>
        </p:nvSpPr>
        <p:spPr/>
        <p:txBody>
          <a:bodyPr/>
          <a:lstStyle/>
          <a:p>
            <a:r>
              <a:rPr lang="en-US" dirty="0"/>
              <a:t>Using the macros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69A757-8BE0-F3F2-C071-D28BC4007EC2}"/>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indent="0" algn="just" defTabSz="45720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B00"/>
                </a:solidFill>
                <a:latin typeface="Courier New"/>
                <a:ea typeface="Courier New"/>
                <a:cs typeface="Courier New"/>
                <a:sym typeface="Courier New"/>
              </a:defRPr>
            </a:pPr>
            <a:r>
              <a:rPr lang="en-GB" sz="1600" b="1" dirty="0">
                <a:solidFill>
                  <a:srgbClr val="00B050"/>
                </a:solidFill>
                <a:latin typeface="Courier New" panose="02070309020205020404" pitchFamily="49" charset="0"/>
                <a:cs typeface="Courier New" panose="02070309020205020404" pitchFamily="49" charset="0"/>
              </a:rPr>
              <a:t>%let</a:t>
            </a:r>
            <a:r>
              <a:rPr lang="en-GB" sz="1600" b="1" dirty="0">
                <a:solidFill>
                  <a:srgbClr val="00B050"/>
                </a:solidFill>
                <a:latin typeface="Courier New" panose="02070309020205020404" pitchFamily="49" charset="0"/>
                <a:ea typeface="Times New Roman"/>
                <a:cs typeface="Courier New" panose="02070309020205020404" pitchFamily="49" charset="0"/>
                <a:sym typeface="Times New Roman"/>
              </a:rPr>
              <a:t> </a:t>
            </a:r>
            <a:r>
              <a:rPr lang="en-GB" sz="1600" b="1" dirty="0">
                <a:solidFill>
                  <a:srgbClr val="00B050"/>
                </a:solidFill>
                <a:latin typeface="Courier New" panose="02070309020205020404" pitchFamily="49" charset="0"/>
                <a:cs typeface="Courier New" panose="02070309020205020404" pitchFamily="49" charset="0"/>
              </a:rPr>
              <a:t>_</a:t>
            </a:r>
            <a:r>
              <a:rPr lang="en-GB" sz="1600" b="1" dirty="0" err="1">
                <a:solidFill>
                  <a:srgbClr val="00B050"/>
                </a:solidFill>
                <a:latin typeface="Courier New" panose="02070309020205020404" pitchFamily="49" charset="0"/>
                <a:cs typeface="Courier New" panose="02070309020205020404" pitchFamily="49" charset="0"/>
              </a:rPr>
              <a:t>eandebug</a:t>
            </a:r>
            <a:r>
              <a:rPr lang="en-GB" sz="1600" b="1" dirty="0">
                <a:solidFill>
                  <a:srgbClr val="00B050"/>
                </a:solidFill>
                <a:latin typeface="Courier New" panose="02070309020205020404" pitchFamily="49" charset="0"/>
                <a:cs typeface="Courier New" panose="02070309020205020404" pitchFamily="49" charset="0"/>
              </a:rPr>
              <a:t>=</a:t>
            </a:r>
            <a:r>
              <a:rPr lang="en-GB" sz="1600" b="1" dirty="0" err="1">
                <a:solidFill>
                  <a:srgbClr val="00B050"/>
                </a:solidFill>
                <a:latin typeface="Courier New" panose="02070309020205020404" pitchFamily="49" charset="0"/>
                <a:cs typeface="Courier New" panose="02070309020205020404" pitchFamily="49" charset="0"/>
              </a:rPr>
              <a:t>scaproc</a:t>
            </a:r>
            <a:r>
              <a:rPr lang="en-GB" sz="1600" b="1" dirty="0">
                <a:solidFill>
                  <a:srgbClr val="00B050"/>
                </a:solidFill>
                <a:latin typeface="Courier New" panose="02070309020205020404" pitchFamily="49" charset="0"/>
                <a:cs typeface="Courier New" panose="02070309020205020404" pitchFamily="49" charset="0"/>
              </a:rPr>
              <a:t>;    </a:t>
            </a:r>
            <a:r>
              <a:rPr lang="en-GB" sz="1600" dirty="0">
                <a:solidFill>
                  <a:srgbClr val="00B050"/>
                </a:solidFill>
                <a:latin typeface="Courier New" panose="02070309020205020404" pitchFamily="49" charset="0"/>
                <a:cs typeface="Courier New" panose="02070309020205020404" pitchFamily="49" charset="0"/>
              </a:rPr>
              <a:t>%* analysis options;</a:t>
            </a:r>
            <a:endParaRPr lang="en-GB" sz="1600" dirty="0">
              <a:solidFill>
                <a:srgbClr val="00B050"/>
              </a:solidFill>
              <a:latin typeface="Courier New" panose="02070309020205020404" pitchFamily="49" charset="0"/>
              <a:ea typeface="+mn-ea"/>
              <a:cs typeface="Courier New" panose="02070309020205020404" pitchFamily="49" charset="0"/>
              <a:sym typeface="Calibri"/>
            </a:endParaRPr>
          </a:p>
          <a:p>
            <a:pPr indent="0" algn="just" defTabSz="45720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B00"/>
                </a:solidFill>
                <a:latin typeface="Times New Roman"/>
                <a:ea typeface="Times New Roman"/>
                <a:cs typeface="Times New Roman"/>
                <a:sym typeface="Times New Roman"/>
              </a:defRPr>
            </a:pPr>
            <a:r>
              <a:rPr lang="en-GB" sz="1600" dirty="0">
                <a:solidFill>
                  <a:srgbClr val="00B050"/>
                </a:solidFill>
                <a:latin typeface="Courier New" panose="02070309020205020404" pitchFamily="49" charset="0"/>
                <a:cs typeface="Courier New" panose="02070309020205020404" pitchFamily="49" charset="0"/>
              </a:rPr>
              <a:t> </a:t>
            </a:r>
            <a:endParaRPr lang="en-GB" sz="1600" dirty="0">
              <a:solidFill>
                <a:srgbClr val="00B050"/>
              </a:solidFill>
              <a:latin typeface="Courier New" panose="02070309020205020404" pitchFamily="49" charset="0"/>
              <a:ea typeface="+mn-ea"/>
              <a:cs typeface="Courier New" panose="02070309020205020404" pitchFamily="49" charset="0"/>
              <a:sym typeface="Calibri"/>
            </a:endParaRPr>
          </a:p>
          <a:p>
            <a:pPr indent="0" algn="just" defTabSz="45720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b="1" i="1">
                <a:solidFill>
                  <a:srgbClr val="FFFB00"/>
                </a:solidFill>
                <a:latin typeface="Courier New"/>
                <a:ea typeface="Courier New"/>
                <a:cs typeface="Courier New"/>
                <a:sym typeface="Courier New"/>
              </a:defRPr>
            </a:pPr>
            <a:r>
              <a:rPr lang="en-GB" sz="1600" b="0" i="0" dirty="0">
                <a:solidFill>
                  <a:srgbClr val="00B050"/>
                </a:solidFill>
                <a:latin typeface="Courier New" panose="02070309020205020404" pitchFamily="49" charset="0"/>
                <a:cs typeface="Courier New" panose="02070309020205020404" pitchFamily="49" charset="0"/>
              </a:rPr>
              <a:t>%</a:t>
            </a:r>
            <a:r>
              <a:rPr lang="en-GB" sz="1600" dirty="0" err="1">
                <a:solidFill>
                  <a:srgbClr val="00B050"/>
                </a:solidFill>
                <a:latin typeface="Courier New" panose="02070309020205020404" pitchFamily="49" charset="0"/>
                <a:cs typeface="Courier New" panose="02070309020205020404" pitchFamily="49" charset="0"/>
              </a:rPr>
              <a:t>eanbegin</a:t>
            </a:r>
            <a:r>
              <a:rPr lang="en-GB" sz="1600" b="1" i="0" dirty="0">
                <a:solidFill>
                  <a:srgbClr val="00B050"/>
                </a:solidFill>
                <a:latin typeface="Courier New" panose="02070309020205020404" pitchFamily="49" charset="0"/>
                <a:cs typeface="Courier New" panose="02070309020205020404" pitchFamily="49" charset="0"/>
              </a:rPr>
              <a:t>(My code)</a:t>
            </a:r>
            <a:r>
              <a:rPr lang="en-GB" sz="1600" b="0" i="0" dirty="0">
                <a:solidFill>
                  <a:srgbClr val="00B050"/>
                </a:solidFill>
                <a:latin typeface="Courier New" panose="02070309020205020404" pitchFamily="49" charset="0"/>
                <a:cs typeface="Courier New" panose="02070309020205020404" pitchFamily="49" charset="0"/>
              </a:rPr>
              <a:t>;        %* start analysis &amp; give title;</a:t>
            </a:r>
            <a:endParaRPr lang="en-GB" sz="1600" b="0" i="0" dirty="0">
              <a:solidFill>
                <a:srgbClr val="00B050"/>
              </a:solidFill>
              <a:latin typeface="Courier New" panose="02070309020205020404" pitchFamily="49" charset="0"/>
              <a:ea typeface="+mn-ea"/>
              <a:cs typeface="Courier New" panose="02070309020205020404" pitchFamily="49" charset="0"/>
              <a:sym typeface="Calibri"/>
            </a:endParaRPr>
          </a:p>
          <a:p>
            <a:pPr indent="0" algn="just" defTabSz="45720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B00"/>
                </a:solidFill>
                <a:latin typeface="Times New Roman"/>
                <a:ea typeface="Times New Roman"/>
                <a:cs typeface="Times New Roman"/>
                <a:sym typeface="Times New Roman"/>
              </a:defRPr>
            </a:pPr>
            <a:r>
              <a:rPr lang="en-GB" sz="1600" dirty="0">
                <a:solidFill>
                  <a:srgbClr val="00B050"/>
                </a:solidFill>
                <a:latin typeface="Courier New" panose="02070309020205020404" pitchFamily="49" charset="0"/>
                <a:cs typeface="Courier New" panose="02070309020205020404" pitchFamily="49" charset="0"/>
              </a:rPr>
              <a:t> </a:t>
            </a:r>
            <a:endParaRPr lang="en-GB" sz="1600" dirty="0">
              <a:solidFill>
                <a:srgbClr val="00B050"/>
              </a:solidFill>
              <a:latin typeface="Courier New" panose="02070309020205020404" pitchFamily="49" charset="0"/>
              <a:ea typeface="+mn-ea"/>
              <a:cs typeface="Courier New" panose="02070309020205020404" pitchFamily="49" charset="0"/>
              <a:sym typeface="Calibri"/>
            </a:endParaRPr>
          </a:p>
          <a:p>
            <a:pPr indent="0" algn="just" defTabSz="45720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B00"/>
                </a:solidFill>
                <a:latin typeface="Courier New"/>
                <a:ea typeface="Courier New"/>
                <a:cs typeface="Courier New"/>
                <a:sym typeface="Courier New"/>
              </a:defRPr>
            </a:pPr>
            <a:r>
              <a:rPr lang="en-GB" sz="1600" dirty="0">
                <a:solidFill>
                  <a:srgbClr val="00B050"/>
                </a:solidFill>
                <a:latin typeface="Courier New" panose="02070309020205020404" pitchFamily="49" charset="0"/>
                <a:cs typeface="Courier New" panose="02070309020205020404" pitchFamily="49" charset="0"/>
              </a:rPr>
              <a:t>* SAS program code would go here ;</a:t>
            </a:r>
            <a:endParaRPr lang="en-GB" sz="1600" dirty="0">
              <a:solidFill>
                <a:srgbClr val="00B050"/>
              </a:solidFill>
              <a:latin typeface="Courier New" panose="02070309020205020404" pitchFamily="49" charset="0"/>
              <a:ea typeface="+mn-ea"/>
              <a:cs typeface="Courier New" panose="02070309020205020404" pitchFamily="49" charset="0"/>
              <a:sym typeface="Calibri"/>
            </a:endParaRPr>
          </a:p>
          <a:p>
            <a:pPr indent="0" algn="just" defTabSz="45720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b="1">
                <a:solidFill>
                  <a:srgbClr val="FFFB00"/>
                </a:solidFill>
                <a:latin typeface="Courier New"/>
                <a:ea typeface="Courier New"/>
                <a:cs typeface="Courier New"/>
                <a:sym typeface="Courier New"/>
              </a:defRPr>
            </a:pPr>
            <a:endParaRPr lang="en-GB" sz="1600" b="0" dirty="0">
              <a:solidFill>
                <a:srgbClr val="00B050"/>
              </a:solidFill>
              <a:latin typeface="Courier New" panose="02070309020205020404" pitchFamily="49" charset="0"/>
              <a:ea typeface="+mn-ea"/>
              <a:cs typeface="Courier New" panose="02070309020205020404" pitchFamily="49" charset="0"/>
              <a:sym typeface="Calibri"/>
            </a:endParaRPr>
          </a:p>
          <a:p>
            <a:pPr indent="0" algn="just" defTabSz="45720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b="1" i="1">
                <a:solidFill>
                  <a:srgbClr val="FFFB00"/>
                </a:solidFill>
                <a:latin typeface="Courier New"/>
                <a:ea typeface="Courier New"/>
                <a:cs typeface="Courier New"/>
                <a:sym typeface="Courier New"/>
              </a:defRPr>
            </a:pPr>
            <a:r>
              <a:rPr lang="en-GB" sz="1600" b="0" i="0" dirty="0">
                <a:solidFill>
                  <a:srgbClr val="00B050"/>
                </a:solidFill>
                <a:latin typeface="Courier New" panose="02070309020205020404" pitchFamily="49" charset="0"/>
                <a:cs typeface="Courier New" panose="02070309020205020404" pitchFamily="49" charset="0"/>
              </a:rPr>
              <a:t>%</a:t>
            </a:r>
            <a:r>
              <a:rPr lang="en-GB" sz="1600" dirty="0" err="1">
                <a:solidFill>
                  <a:srgbClr val="00B050"/>
                </a:solidFill>
                <a:latin typeface="Courier New" panose="02070309020205020404" pitchFamily="49" charset="0"/>
                <a:cs typeface="Courier New" panose="02070309020205020404" pitchFamily="49" charset="0"/>
              </a:rPr>
              <a:t>eanend</a:t>
            </a:r>
            <a:r>
              <a:rPr lang="en-GB" sz="1600" dirty="0">
                <a:solidFill>
                  <a:srgbClr val="00B050"/>
                </a:solidFill>
                <a:latin typeface="Courier New" panose="02070309020205020404" pitchFamily="49" charset="0"/>
                <a:cs typeface="Courier New" panose="02070309020205020404" pitchFamily="49" charset="0"/>
              </a:rPr>
              <a:t>;                   </a:t>
            </a:r>
            <a:r>
              <a:rPr lang="en-GB" sz="1600" b="0" i="0" dirty="0">
                <a:solidFill>
                  <a:srgbClr val="00B050"/>
                </a:solidFill>
                <a:latin typeface="Courier New" panose="02070309020205020404" pitchFamily="49" charset="0"/>
                <a:cs typeface="Courier New" panose="02070309020205020404" pitchFamily="49" charset="0"/>
              </a:rPr>
              <a:t>%* end analysis &amp; write file; </a:t>
            </a:r>
          </a:p>
          <a:p>
            <a:pPr indent="0" algn="just" defTabSz="45720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b="1" i="1">
                <a:solidFill>
                  <a:srgbClr val="FFFB00"/>
                </a:solidFill>
                <a:latin typeface="Courier New"/>
                <a:ea typeface="Courier New"/>
                <a:cs typeface="Courier New"/>
                <a:sym typeface="Courier New"/>
              </a:defRPr>
            </a:pPr>
            <a:endParaRPr lang="en-GB" sz="1600" b="0" i="0" dirty="0">
              <a:solidFill>
                <a:srgbClr val="00B050"/>
              </a:solidFill>
              <a:latin typeface="Courier New" panose="02070309020205020404" pitchFamily="49" charset="0"/>
              <a:ea typeface="+mn-ea"/>
              <a:cs typeface="Courier New" panose="02070309020205020404" pitchFamily="49" charset="0"/>
              <a:sym typeface="Calibri"/>
            </a:endParaRPr>
          </a:p>
          <a:p>
            <a:pPr indent="0" algn="just" defTabSz="45720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b="1" i="1">
                <a:solidFill>
                  <a:srgbClr val="FFFB00"/>
                </a:solidFill>
                <a:latin typeface="Courier New"/>
                <a:ea typeface="Courier New"/>
                <a:cs typeface="Courier New"/>
                <a:sym typeface="Courier New"/>
              </a:defRPr>
            </a:pPr>
            <a:r>
              <a:rPr lang="en-GB" sz="1600" b="0" i="0" dirty="0">
                <a:solidFill>
                  <a:srgbClr val="00B050"/>
                </a:solidFill>
                <a:latin typeface="Courier New" panose="02070309020205020404" pitchFamily="49" charset="0"/>
                <a:cs typeface="Courier New" panose="02070309020205020404" pitchFamily="49" charset="0"/>
              </a:rPr>
              <a:t>%</a:t>
            </a:r>
            <a:r>
              <a:rPr lang="en-GB" sz="1600" dirty="0" err="1">
                <a:solidFill>
                  <a:srgbClr val="00B050"/>
                </a:solidFill>
                <a:latin typeface="Courier New" panose="02070309020205020404" pitchFamily="49" charset="0"/>
                <a:cs typeface="Courier New" panose="02070309020205020404" pitchFamily="49" charset="0"/>
              </a:rPr>
              <a:t>scaproc_analyse</a:t>
            </a:r>
            <a:r>
              <a:rPr lang="en-GB" sz="1600" dirty="0">
                <a:solidFill>
                  <a:srgbClr val="00B050"/>
                </a:solidFill>
                <a:latin typeface="Courier New" panose="02070309020205020404" pitchFamily="49" charset="0"/>
                <a:cs typeface="Courier New" panose="02070309020205020404" pitchFamily="49" charset="0"/>
              </a:rPr>
              <a:t>;          </a:t>
            </a:r>
            <a:r>
              <a:rPr lang="en-GB" sz="1600" b="0" i="0" dirty="0">
                <a:solidFill>
                  <a:srgbClr val="00B050"/>
                </a:solidFill>
                <a:latin typeface="Courier New" panose="02070309020205020404" pitchFamily="49" charset="0"/>
                <a:cs typeface="Courier New" panose="02070309020205020404" pitchFamily="49" charset="0"/>
              </a:rPr>
              <a:t>%* analyse file &amp; make dataset</a:t>
            </a:r>
            <a:endParaRPr lang="en-GB" sz="1600" b="0" i="0" dirty="0">
              <a:solidFill>
                <a:srgbClr val="00B050"/>
              </a:solidFill>
              <a:latin typeface="Courier New" panose="02070309020205020404" pitchFamily="49" charset="0"/>
              <a:ea typeface="+mn-ea"/>
              <a:cs typeface="Courier New" panose="02070309020205020404" pitchFamily="49" charset="0"/>
              <a:sym typeface="Calibri"/>
            </a:endParaRPr>
          </a:p>
        </p:txBody>
      </p:sp>
      <p:sp>
        <p:nvSpPr>
          <p:cNvPr id="4" name="Title 3">
            <a:extLst>
              <a:ext uri="{FF2B5EF4-FFF2-40B4-BE49-F238E27FC236}">
                <a16:creationId xmlns:a16="http://schemas.microsoft.com/office/drawing/2014/main" id="{4DE991F4-9AE0-304D-2D02-5A2CA35EF7E5}"/>
              </a:ext>
            </a:extLst>
          </p:cNvPr>
          <p:cNvSpPr>
            <a:spLocks noGrp="1"/>
          </p:cNvSpPr>
          <p:nvPr>
            <p:ph type="title"/>
          </p:nvPr>
        </p:nvSpPr>
        <p:spPr/>
        <p:txBody>
          <a:bodyPr/>
          <a:lstStyle/>
          <a:p>
            <a:r>
              <a:rPr lang="en-US" dirty="0"/>
              <a:t>Example using macros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F1F4A1-FB24-1A98-0CAF-44EA8098B28D}"/>
              </a:ext>
            </a:extLst>
          </p:cNvPr>
          <p:cNvSpPr txBox="1"/>
          <p:nvPr/>
        </p:nvSpPr>
        <p:spPr>
          <a:xfrm>
            <a:off x="1204111" y="531307"/>
            <a:ext cx="8990091" cy="44012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800" dirty="0">
                <a:latin typeface="Courier New" panose="02070309020205020404" pitchFamily="49" charset="0"/>
                <a:cs typeface="Courier New" panose="02070309020205020404" pitchFamily="49" charset="0"/>
              </a:rPr>
              <a:t>/* JOBSPLIT: JOBSTARTTIME 06MAR2023:07:57:45.32 */</a:t>
            </a:r>
          </a:p>
          <a:p>
            <a:r>
              <a:rPr lang="en-US" sz="800" dirty="0">
                <a:latin typeface="Courier New" panose="02070309020205020404" pitchFamily="49" charset="0"/>
                <a:cs typeface="Courier New" panose="02070309020205020404" pitchFamily="49" charset="0"/>
              </a:rPr>
              <a:t>/* JOBSPLIT: TASKSTARTTIME 06MAR2023:07:57:45.32 */</a:t>
            </a:r>
          </a:p>
          <a:p>
            <a:r>
              <a:rPr lang="en-US" sz="800" dirty="0">
                <a:latin typeface="Courier New" panose="02070309020205020404" pitchFamily="49" charset="0"/>
                <a:cs typeface="Courier New" panose="02070309020205020404" pitchFamily="49" charset="0"/>
              </a:rPr>
              <a:t>/* JOBSPLIT: DATASET INPUT SEQ #C00001.CLASS.DATA */</a:t>
            </a:r>
          </a:p>
          <a:p>
            <a:r>
              <a:rPr lang="en-US" sz="800" dirty="0">
                <a:latin typeface="Courier New" panose="02070309020205020404" pitchFamily="49" charset="0"/>
                <a:cs typeface="Courier New" panose="02070309020205020404" pitchFamily="49" charset="0"/>
              </a:rPr>
              <a:t>/* JOBSPLIT: LIBNAME #C00001 V9 'C:\Program Files\</a:t>
            </a:r>
            <a:r>
              <a:rPr lang="en-US" sz="800" dirty="0" err="1">
                <a:latin typeface="Courier New" panose="02070309020205020404" pitchFamily="49" charset="0"/>
                <a:cs typeface="Courier New" panose="02070309020205020404" pitchFamily="49" charset="0"/>
              </a:rPr>
              <a:t>SASHome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SASFoundation</a:t>
            </a:r>
            <a:r>
              <a:rPr lang="en-US" sz="800" dirty="0">
                <a:latin typeface="Courier New" panose="02070309020205020404" pitchFamily="49" charset="0"/>
                <a:cs typeface="Courier New" panose="02070309020205020404" pitchFamily="49" charset="0"/>
              </a:rPr>
              <a:t>\9.4\core\</a:t>
            </a:r>
            <a:r>
              <a:rPr lang="en-US" sz="800" dirty="0" err="1">
                <a:latin typeface="Courier New" panose="02070309020205020404" pitchFamily="49" charset="0"/>
                <a:cs typeface="Courier New" panose="02070309020205020404" pitchFamily="49" charset="0"/>
              </a:rPr>
              <a:t>sashelp</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JOBSPLIT: CONCATMEM #C00001 SASHELP */</a:t>
            </a:r>
          </a:p>
          <a:p>
            <a:r>
              <a:rPr lang="en-US" sz="800" dirty="0">
                <a:latin typeface="Courier New" panose="02070309020205020404" pitchFamily="49" charset="0"/>
                <a:cs typeface="Courier New" panose="02070309020205020404" pitchFamily="49" charset="0"/>
              </a:rPr>
              <a:t>/* JOBSPLIT: LIBNAME SASHELP V9 '( 'C:\Program Files\</a:t>
            </a:r>
            <a:r>
              <a:rPr lang="en-US" sz="800" dirty="0" err="1">
                <a:latin typeface="Courier New" panose="02070309020205020404" pitchFamily="49" charset="0"/>
                <a:cs typeface="Courier New" panose="02070309020205020404" pitchFamily="49" charset="0"/>
              </a:rPr>
              <a:t>SASHome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SASFoundation</a:t>
            </a:r>
            <a:r>
              <a:rPr lang="en-US" sz="800" dirty="0">
                <a:latin typeface="Courier New" panose="02070309020205020404" pitchFamily="49" charset="0"/>
                <a:cs typeface="Courier New" panose="02070309020205020404" pitchFamily="49" charset="0"/>
              </a:rPr>
              <a:t>\9.4\</a:t>
            </a:r>
            <a:r>
              <a:rPr lang="en-US" sz="800" dirty="0" err="1">
                <a:latin typeface="Courier New" panose="02070309020205020404" pitchFamily="49" charset="0"/>
                <a:cs typeface="Courier New" panose="02070309020205020404" pitchFamily="49" charset="0"/>
              </a:rPr>
              <a:t>nls</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en</a:t>
            </a:r>
            <a:r>
              <a:rPr lang="en-US" sz="800" dirty="0">
                <a:latin typeface="Courier New" panose="02070309020205020404" pitchFamily="49" charset="0"/>
                <a:cs typeface="Courier New" panose="02070309020205020404" pitchFamily="49" charset="0"/>
              </a:rPr>
              <a:t>\SASCFG' 'C:\Program Files\</a:t>
            </a:r>
            <a:r>
              <a:rPr lang="en-US" sz="800" dirty="0" err="1">
                <a:latin typeface="Courier New" panose="02070309020205020404" pitchFamily="49" charset="0"/>
                <a:cs typeface="Courier New" panose="02070309020205020404" pitchFamily="49" charset="0"/>
              </a:rPr>
              <a:t>SASHome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SASFoundation</a:t>
            </a:r>
            <a:r>
              <a:rPr lang="en-US" sz="800" dirty="0">
                <a:latin typeface="Courier New" panose="02070309020205020404" pitchFamily="49" charset="0"/>
                <a:cs typeface="Courier New" panose="02070309020205020404" pitchFamily="49" charset="0"/>
              </a:rPr>
              <a:t>\9.4\core\</a:t>
            </a:r>
            <a:r>
              <a:rPr lang="en-US" sz="800" dirty="0" err="1">
                <a:latin typeface="Courier New" panose="02070309020205020404" pitchFamily="49" charset="0"/>
                <a:cs typeface="Courier New" panose="02070309020205020404" pitchFamily="49" charset="0"/>
              </a:rPr>
              <a:t>sashelp</a:t>
            </a:r>
            <a:r>
              <a:rPr lang="en-US" sz="800" dirty="0">
                <a:latin typeface="Courier New" panose="02070309020205020404" pitchFamily="49" charset="0"/>
                <a:cs typeface="Courier New" panose="02070309020205020404" pitchFamily="49" charset="0"/>
              </a:rPr>
              <a:t>' 'C:\Program Files\</a:t>
            </a:r>
            <a:r>
              <a:rPr lang="en-US" sz="800" dirty="0" err="1">
                <a:latin typeface="Courier New" panose="02070309020205020404" pitchFamily="49" charset="0"/>
                <a:cs typeface="Courier New" panose="02070309020205020404" pitchFamily="49" charset="0"/>
              </a:rPr>
              <a:t>SASHome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SASFoundation</a:t>
            </a:r>
            <a:r>
              <a:rPr lang="en-US" sz="800" dirty="0">
                <a:latin typeface="Courier New" panose="02070309020205020404" pitchFamily="49" charset="0"/>
                <a:cs typeface="Courier New" panose="02070309020205020404" pitchFamily="49" charset="0"/>
              </a:rPr>
              <a:t>\9.4\</a:t>
            </a:r>
            <a:r>
              <a:rPr lang="en-US" sz="800" dirty="0" err="1">
                <a:latin typeface="Courier New" panose="02070309020205020404" pitchFamily="49" charset="0"/>
                <a:cs typeface="Courier New" panose="02070309020205020404" pitchFamily="49" charset="0"/>
              </a:rPr>
              <a:t>aacomp</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sashelp</a:t>
            </a:r>
            <a:r>
              <a:rPr lang="en-US" sz="800" dirty="0">
                <a:latin typeface="Courier New" panose="02070309020205020404" pitchFamily="49" charset="0"/>
                <a:cs typeface="Courier New" panose="02070309020205020404" pitchFamily="49" charset="0"/>
              </a:rPr>
              <a:t>' 'C:\Program Files\</a:t>
            </a:r>
            <a:r>
              <a:rPr lang="en-US" sz="800" dirty="0" err="1">
                <a:latin typeface="Courier New" panose="02070309020205020404" pitchFamily="49" charset="0"/>
                <a:cs typeface="Courier New" panose="02070309020205020404" pitchFamily="49" charset="0"/>
              </a:rPr>
              <a:t>SASHome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SASFoundation</a:t>
            </a:r>
            <a:r>
              <a:rPr lang="en-US" sz="800" dirty="0">
                <a:latin typeface="Courier New" panose="02070309020205020404" pitchFamily="49" charset="0"/>
                <a:cs typeface="Courier New" panose="02070309020205020404" pitchFamily="49" charset="0"/>
              </a:rPr>
              <a:t>\9.4\</a:t>
            </a:r>
            <a:r>
              <a:rPr lang="en-US" sz="800" dirty="0" err="1">
                <a:latin typeface="Courier New" panose="02070309020205020404" pitchFamily="49" charset="0"/>
                <a:cs typeface="Courier New" panose="02070309020205020404" pitchFamily="49" charset="0"/>
              </a:rPr>
              <a:t>cas</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sashelp</a:t>
            </a:r>
            <a:r>
              <a:rPr lang="en-US" sz="800" dirty="0">
                <a:latin typeface="Courier New" panose="02070309020205020404" pitchFamily="49" charset="0"/>
                <a:cs typeface="Courier New" panose="02070309020205020404" pitchFamily="49" charset="0"/>
              </a:rPr>
              <a:t>' 'C:\Program Files\</a:t>
            </a:r>
            <a:r>
              <a:rPr lang="en-US" sz="800" dirty="0" err="1">
                <a:latin typeface="Courier New" panose="02070309020205020404" pitchFamily="49" charset="0"/>
                <a:cs typeface="Courier New" panose="02070309020205020404" pitchFamily="49" charset="0"/>
              </a:rPr>
              <a:t>SASHome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SASFoundation</a:t>
            </a:r>
            <a:r>
              <a:rPr lang="en-US" sz="800" dirty="0">
                <a:latin typeface="Courier New" panose="02070309020205020404" pitchFamily="49" charset="0"/>
                <a:cs typeface="Courier New" panose="02070309020205020404" pitchFamily="49" charset="0"/>
              </a:rPr>
              <a:t>\9.4\</a:t>
            </a:r>
            <a:r>
              <a:rPr lang="en-US" sz="800" dirty="0" err="1">
                <a:latin typeface="Courier New" panose="02070309020205020404" pitchFamily="49" charset="0"/>
                <a:cs typeface="Courier New" panose="02070309020205020404" pitchFamily="49" charset="0"/>
              </a:rPr>
              <a:t>cmp</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sashelp</a:t>
            </a:r>
            <a:r>
              <a:rPr lang="en-US" sz="800" dirty="0">
                <a:latin typeface="Courier New" panose="02070309020205020404" pitchFamily="49" charset="0"/>
                <a:cs typeface="Courier New" panose="02070309020205020404" pitchFamily="49" charset="0"/>
              </a:rPr>
              <a:t>' 'C:\Program Files\</a:t>
            </a:r>
            <a:r>
              <a:rPr lang="en-US" sz="800" dirty="0" err="1">
                <a:latin typeface="Courier New" panose="02070309020205020404" pitchFamily="49" charset="0"/>
                <a:cs typeface="Courier New" panose="02070309020205020404" pitchFamily="49" charset="0"/>
              </a:rPr>
              <a:t>SASHome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SASFoundation</a:t>
            </a:r>
            <a:r>
              <a:rPr lang="en-US" sz="800" dirty="0">
                <a:latin typeface="Courier New" panose="02070309020205020404" pitchFamily="49" charset="0"/>
                <a:cs typeface="Courier New" panose="02070309020205020404" pitchFamily="49" charset="0"/>
              </a:rPr>
              <a:t>\9.4\graph\</a:t>
            </a:r>
            <a:r>
              <a:rPr lang="en-US" sz="800" dirty="0" err="1">
                <a:latin typeface="Courier New" panose="02070309020205020404" pitchFamily="49" charset="0"/>
                <a:cs typeface="Courier New" panose="02070309020205020404" pitchFamily="49" charset="0"/>
              </a:rPr>
              <a:t>sashelp</a:t>
            </a:r>
            <a:r>
              <a:rPr lang="en-US" sz="800" dirty="0">
                <a:latin typeface="Courier New" panose="02070309020205020404" pitchFamily="49" charset="0"/>
                <a:cs typeface="Courier New" panose="02070309020205020404" pitchFamily="49" charset="0"/>
              </a:rPr>
              <a:t>' 'C:\Program Files\</a:t>
            </a:r>
            <a:r>
              <a:rPr lang="en-US" sz="800" dirty="0" err="1">
                <a:latin typeface="Courier New" panose="02070309020205020404" pitchFamily="49" charset="0"/>
                <a:cs typeface="Courier New" panose="02070309020205020404" pitchFamily="49" charset="0"/>
              </a:rPr>
              <a:t>SASHome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SASFoundation</a:t>
            </a:r>
            <a:r>
              <a:rPr lang="en-US" sz="800" dirty="0">
                <a:latin typeface="Courier New" panose="02070309020205020404" pitchFamily="49" charset="0"/>
                <a:cs typeface="Courier New" panose="02070309020205020404" pitchFamily="49" charset="0"/>
              </a:rPr>
              <a:t>\9.4\</a:t>
            </a:r>
            <a:r>
              <a:rPr lang="en-US" sz="800" dirty="0" err="1">
                <a:latin typeface="Courier New" panose="02070309020205020404" pitchFamily="49" charset="0"/>
                <a:cs typeface="Courier New" panose="02070309020205020404" pitchFamily="49" charset="0"/>
              </a:rPr>
              <a:t>mlearning</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sashelp</a:t>
            </a:r>
            <a:r>
              <a:rPr lang="en-US" sz="800" dirty="0">
                <a:latin typeface="Courier New" panose="02070309020205020404" pitchFamily="49" charset="0"/>
                <a:cs typeface="Courier New" panose="02070309020205020404" pitchFamily="49" charset="0"/>
              </a:rPr>
              <a:t>' 'C:\Program Files\</a:t>
            </a:r>
            <a:r>
              <a:rPr lang="en-US" sz="800" dirty="0" err="1">
                <a:latin typeface="Courier New" panose="02070309020205020404" pitchFamily="49" charset="0"/>
                <a:cs typeface="Courier New" panose="02070309020205020404" pitchFamily="49" charset="0"/>
              </a:rPr>
              <a:t>SASHome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SASFoundation</a:t>
            </a:r>
            <a:r>
              <a:rPr lang="en-US" sz="800" dirty="0">
                <a:latin typeface="Courier New" panose="02070309020205020404" pitchFamily="49" charset="0"/>
                <a:cs typeface="Courier New" panose="02070309020205020404" pitchFamily="49" charset="0"/>
              </a:rPr>
              <a:t>\9.4\</a:t>
            </a:r>
            <a:r>
              <a:rPr lang="en-US" sz="800" dirty="0" err="1">
                <a:latin typeface="Courier New" panose="02070309020205020404" pitchFamily="49" charset="0"/>
                <a:cs typeface="Courier New" panose="02070309020205020404" pitchFamily="49" charset="0"/>
              </a:rPr>
              <a:t>spdsclient</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sashelp</a:t>
            </a:r>
            <a:r>
              <a:rPr lang="en-US" sz="800" dirty="0">
                <a:latin typeface="Courier New" panose="02070309020205020404" pitchFamily="49" charset="0"/>
                <a:cs typeface="Courier New" panose="02070309020205020404" pitchFamily="49" charset="0"/>
              </a:rPr>
              <a:t>' 'C:\Program Files\</a:t>
            </a:r>
            <a:r>
              <a:rPr lang="en-US" sz="800" dirty="0" err="1">
                <a:latin typeface="Courier New" panose="02070309020205020404" pitchFamily="49" charset="0"/>
                <a:cs typeface="Courier New" panose="02070309020205020404" pitchFamily="49" charset="0"/>
              </a:rPr>
              <a:t>SASHome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SASFoundation</a:t>
            </a:r>
            <a:r>
              <a:rPr lang="en-US" sz="800" dirty="0">
                <a:latin typeface="Courier New" panose="02070309020205020404" pitchFamily="49" charset="0"/>
                <a:cs typeface="Courier New" panose="02070309020205020404" pitchFamily="49" charset="0"/>
              </a:rPr>
              <a:t>\9.4\stat\</a:t>
            </a:r>
            <a:r>
              <a:rPr lang="en-US" sz="800" dirty="0" err="1">
                <a:latin typeface="Courier New" panose="02070309020205020404" pitchFamily="49" charset="0"/>
                <a:cs typeface="Courier New" panose="02070309020205020404" pitchFamily="49" charset="0"/>
              </a:rPr>
              <a:t>sashelp</a:t>
            </a:r>
            <a:r>
              <a:rPr lang="en-US" sz="800" dirty="0">
                <a:latin typeface="Courier New" panose="02070309020205020404" pitchFamily="49" charset="0"/>
                <a:cs typeface="Courier New" panose="02070309020205020404" pitchFamily="49" charset="0"/>
              </a:rPr>
              <a:t>' )' */</a:t>
            </a:r>
          </a:p>
          <a:p>
            <a:r>
              <a:rPr lang="en-US" sz="800" dirty="0">
                <a:latin typeface="Courier New" panose="02070309020205020404" pitchFamily="49" charset="0"/>
                <a:cs typeface="Courier New" panose="02070309020205020404" pitchFamily="49" charset="0"/>
              </a:rPr>
              <a:t>/* JOBSPLIT: OPENTIME #C00001.CLASS.DATA DATE:06MAR2023:07:57:45.33 PHYS:C:\Program Files\</a:t>
            </a:r>
            <a:r>
              <a:rPr lang="en-US" sz="800" dirty="0" err="1">
                <a:latin typeface="Courier New" panose="02070309020205020404" pitchFamily="49" charset="0"/>
                <a:cs typeface="Courier New" panose="02070309020205020404" pitchFamily="49" charset="0"/>
              </a:rPr>
              <a:t>SASHome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SASFoundation</a:t>
            </a:r>
            <a:r>
              <a:rPr lang="en-US" sz="800" dirty="0">
                <a:latin typeface="Courier New" panose="02070309020205020404" pitchFamily="49" charset="0"/>
                <a:cs typeface="Courier New" panose="02070309020205020404" pitchFamily="49" charset="0"/>
              </a:rPr>
              <a:t>\9.4\core\</a:t>
            </a:r>
            <a:r>
              <a:rPr lang="en-US" sz="800" dirty="0" err="1">
                <a:latin typeface="Courier New" panose="02070309020205020404" pitchFamily="49" charset="0"/>
                <a:cs typeface="Courier New" panose="02070309020205020404" pitchFamily="49" charset="0"/>
              </a:rPr>
              <a:t>sashelp</a:t>
            </a:r>
            <a:r>
              <a:rPr lang="en-US" sz="800" dirty="0">
                <a:latin typeface="Courier New" panose="02070309020205020404" pitchFamily="49" charset="0"/>
                <a:cs typeface="Courier New" panose="02070309020205020404" pitchFamily="49" charset="0"/>
              </a:rPr>
              <a:t>\class.sas7bdat SIZE:131072 */</a:t>
            </a:r>
          </a:p>
          <a:p>
            <a:r>
              <a:rPr lang="en-US" sz="800" dirty="0">
                <a:latin typeface="Courier New" panose="02070309020205020404" pitchFamily="49" charset="0"/>
                <a:cs typeface="Courier New" panose="02070309020205020404" pitchFamily="49" charset="0"/>
              </a:rPr>
              <a:t>/* JOBSPLIT: DATASET OUTPUT SEQ WORK.X.DATA */</a:t>
            </a:r>
          </a:p>
          <a:p>
            <a:r>
              <a:rPr lang="en-US" sz="800" dirty="0">
                <a:latin typeface="Courier New" panose="02070309020205020404" pitchFamily="49" charset="0"/>
                <a:cs typeface="Courier New" panose="02070309020205020404" pitchFamily="49" charset="0"/>
              </a:rPr>
              <a:t>/* JOBSPLIT: LIBNAME WORK V9 'C:\Users\</a:t>
            </a:r>
            <a:r>
              <a:rPr lang="en-US" sz="800" dirty="0" err="1">
                <a:latin typeface="Courier New" panose="02070309020205020404" pitchFamily="49" charset="0"/>
                <a:cs typeface="Courier New" panose="02070309020205020404" pitchFamily="49" charset="0"/>
              </a:rPr>
              <a:t>pmason</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AppData</a:t>
            </a:r>
            <a:r>
              <a:rPr lang="en-US" sz="800" dirty="0">
                <a:latin typeface="Courier New" panose="02070309020205020404" pitchFamily="49" charset="0"/>
                <a:cs typeface="Courier New" panose="02070309020205020404" pitchFamily="49" charset="0"/>
              </a:rPr>
              <a:t>\Local\Temp\SAS Temporary Files\_TD9604_ARGENXLAP3120_' */</a:t>
            </a:r>
          </a:p>
          <a:p>
            <a:r>
              <a:rPr lang="en-US" sz="800" dirty="0">
                <a:latin typeface="Courier New" panose="02070309020205020404" pitchFamily="49" charset="0"/>
                <a:cs typeface="Courier New" panose="02070309020205020404" pitchFamily="49" charset="0"/>
              </a:rPr>
              <a:t>/* JOBSPLIT: ATTR #C00001.CLASS.DATA INPUT </a:t>
            </a:r>
            <a:r>
              <a:rPr lang="en-US" sz="800" dirty="0" err="1">
                <a:latin typeface="Courier New" panose="02070309020205020404" pitchFamily="49" charset="0"/>
                <a:cs typeface="Courier New" panose="02070309020205020404" pitchFamily="49" charset="0"/>
              </a:rPr>
              <a:t>VARIABLE:Name</a:t>
            </a:r>
            <a:r>
              <a:rPr lang="en-US" sz="800" dirty="0">
                <a:latin typeface="Courier New" panose="02070309020205020404" pitchFamily="49" charset="0"/>
                <a:cs typeface="Courier New" panose="02070309020205020404" pitchFamily="49" charset="0"/>
              </a:rPr>
              <a:t> TYPE:CHARACTER LENGTH:8 LABEL: FORMAT: INFORMAT: */</a:t>
            </a:r>
          </a:p>
          <a:p>
            <a:r>
              <a:rPr lang="en-US" sz="800" dirty="0">
                <a:latin typeface="Courier New" panose="02070309020205020404" pitchFamily="49" charset="0"/>
                <a:cs typeface="Courier New" panose="02070309020205020404" pitchFamily="49" charset="0"/>
              </a:rPr>
              <a:t>/* JOBSPLIT: ATTR #C00001.CLASS.DATA INPUT </a:t>
            </a:r>
            <a:r>
              <a:rPr lang="en-US" sz="800" dirty="0" err="1">
                <a:latin typeface="Courier New" panose="02070309020205020404" pitchFamily="49" charset="0"/>
                <a:cs typeface="Courier New" panose="02070309020205020404" pitchFamily="49" charset="0"/>
              </a:rPr>
              <a:t>VARIABLE:Sex</a:t>
            </a:r>
            <a:r>
              <a:rPr lang="en-US" sz="800" dirty="0">
                <a:latin typeface="Courier New" panose="02070309020205020404" pitchFamily="49" charset="0"/>
                <a:cs typeface="Courier New" panose="02070309020205020404" pitchFamily="49" charset="0"/>
              </a:rPr>
              <a:t> TYPE:CHARACTER LENGTH:1 LABEL: FORMAT: INFORMAT: */</a:t>
            </a:r>
          </a:p>
          <a:p>
            <a:r>
              <a:rPr lang="en-US" sz="800" dirty="0">
                <a:latin typeface="Courier New" panose="02070309020205020404" pitchFamily="49" charset="0"/>
                <a:cs typeface="Courier New" panose="02070309020205020404" pitchFamily="49" charset="0"/>
              </a:rPr>
              <a:t>/* JOBSPLIT: ATTR #C00001.CLASS.DATA INPUT </a:t>
            </a:r>
            <a:r>
              <a:rPr lang="en-US" sz="800" dirty="0" err="1">
                <a:latin typeface="Courier New" panose="02070309020205020404" pitchFamily="49" charset="0"/>
                <a:cs typeface="Courier New" panose="02070309020205020404" pitchFamily="49" charset="0"/>
              </a:rPr>
              <a:t>VARIABLE:Age</a:t>
            </a:r>
            <a:r>
              <a:rPr lang="en-US" sz="800" dirty="0">
                <a:latin typeface="Courier New" panose="02070309020205020404" pitchFamily="49" charset="0"/>
                <a:cs typeface="Courier New" panose="02070309020205020404" pitchFamily="49" charset="0"/>
              </a:rPr>
              <a:t> TYPE:NUMERIC LENGTH:8 LABEL: FORMAT: INFORMAT: */</a:t>
            </a:r>
          </a:p>
          <a:p>
            <a:r>
              <a:rPr lang="en-US" sz="800" dirty="0">
                <a:latin typeface="Courier New" panose="02070309020205020404" pitchFamily="49" charset="0"/>
                <a:cs typeface="Courier New" panose="02070309020205020404" pitchFamily="49" charset="0"/>
              </a:rPr>
              <a:t>/* JOBSPLIT: ATTR #C00001.CLASS.DATA INPUT </a:t>
            </a:r>
            <a:r>
              <a:rPr lang="en-US" sz="800" dirty="0" err="1">
                <a:latin typeface="Courier New" panose="02070309020205020404" pitchFamily="49" charset="0"/>
                <a:cs typeface="Courier New" panose="02070309020205020404" pitchFamily="49" charset="0"/>
              </a:rPr>
              <a:t>VARIABLE:Height</a:t>
            </a:r>
            <a:r>
              <a:rPr lang="en-US" sz="800" dirty="0">
                <a:latin typeface="Courier New" panose="02070309020205020404" pitchFamily="49" charset="0"/>
                <a:cs typeface="Courier New" panose="02070309020205020404" pitchFamily="49" charset="0"/>
              </a:rPr>
              <a:t> TYPE:NUMERIC LENGTH:8 LABEL: FORMAT: INFORMAT: */</a:t>
            </a:r>
          </a:p>
          <a:p>
            <a:r>
              <a:rPr lang="en-US" sz="800" dirty="0">
                <a:latin typeface="Courier New" panose="02070309020205020404" pitchFamily="49" charset="0"/>
                <a:cs typeface="Courier New" panose="02070309020205020404" pitchFamily="49" charset="0"/>
              </a:rPr>
              <a:t>/* JOBSPLIT: ATTR #C00001.CLASS.DATA INPUT </a:t>
            </a:r>
            <a:r>
              <a:rPr lang="en-US" sz="800" dirty="0" err="1">
                <a:latin typeface="Courier New" panose="02070309020205020404" pitchFamily="49" charset="0"/>
                <a:cs typeface="Courier New" panose="02070309020205020404" pitchFamily="49" charset="0"/>
              </a:rPr>
              <a:t>VARIABLE:Weight</a:t>
            </a:r>
            <a:r>
              <a:rPr lang="en-US" sz="800" dirty="0">
                <a:latin typeface="Courier New" panose="02070309020205020404" pitchFamily="49" charset="0"/>
                <a:cs typeface="Courier New" panose="02070309020205020404" pitchFamily="49" charset="0"/>
              </a:rPr>
              <a:t> TYPE:NUMERIC LENGTH:8 LABEL: FORMAT: INFORMAT: */</a:t>
            </a:r>
          </a:p>
          <a:p>
            <a:r>
              <a:rPr lang="en-US" sz="800" dirty="0">
                <a:latin typeface="Courier New" panose="02070309020205020404" pitchFamily="49" charset="0"/>
                <a:cs typeface="Courier New" panose="02070309020205020404" pitchFamily="49" charset="0"/>
              </a:rPr>
              <a:t>/* JOBSPLIT: ATTR WORK.X.DATA OUTPUT </a:t>
            </a:r>
            <a:r>
              <a:rPr lang="en-US" sz="800" dirty="0" err="1">
                <a:latin typeface="Courier New" panose="02070309020205020404" pitchFamily="49" charset="0"/>
                <a:cs typeface="Courier New" panose="02070309020205020404" pitchFamily="49" charset="0"/>
              </a:rPr>
              <a:t>VARIABLE:Name</a:t>
            </a:r>
            <a:r>
              <a:rPr lang="en-US" sz="800" dirty="0">
                <a:latin typeface="Courier New" panose="02070309020205020404" pitchFamily="49" charset="0"/>
                <a:cs typeface="Courier New" panose="02070309020205020404" pitchFamily="49" charset="0"/>
              </a:rPr>
              <a:t> TYPE:CHARACTER LENGTH:8 LABEL: FORMAT: INFORMAT: */</a:t>
            </a:r>
          </a:p>
          <a:p>
            <a:r>
              <a:rPr lang="en-US" sz="800" dirty="0">
                <a:latin typeface="Courier New" panose="02070309020205020404" pitchFamily="49" charset="0"/>
                <a:cs typeface="Courier New" panose="02070309020205020404" pitchFamily="49" charset="0"/>
              </a:rPr>
              <a:t>/* JOBSPLIT: ATTR WORK.X.DATA OUTPUT </a:t>
            </a:r>
            <a:r>
              <a:rPr lang="en-US" sz="800" dirty="0" err="1">
                <a:latin typeface="Courier New" panose="02070309020205020404" pitchFamily="49" charset="0"/>
                <a:cs typeface="Courier New" panose="02070309020205020404" pitchFamily="49" charset="0"/>
              </a:rPr>
              <a:t>VARIABLE:Sex</a:t>
            </a:r>
            <a:r>
              <a:rPr lang="en-US" sz="800" dirty="0">
                <a:latin typeface="Courier New" panose="02070309020205020404" pitchFamily="49" charset="0"/>
                <a:cs typeface="Courier New" panose="02070309020205020404" pitchFamily="49" charset="0"/>
              </a:rPr>
              <a:t> TYPE:CHARACTER LENGTH:1 LABEL: FORMAT: INFORMAT: */</a:t>
            </a:r>
          </a:p>
          <a:p>
            <a:r>
              <a:rPr lang="en-US" sz="800" dirty="0">
                <a:latin typeface="Courier New" panose="02070309020205020404" pitchFamily="49" charset="0"/>
                <a:cs typeface="Courier New" panose="02070309020205020404" pitchFamily="49" charset="0"/>
              </a:rPr>
              <a:t>/* JOBSPLIT: ATTR WORK.X.DATA OUTPUT </a:t>
            </a:r>
            <a:r>
              <a:rPr lang="en-US" sz="800" dirty="0" err="1">
                <a:latin typeface="Courier New" panose="02070309020205020404" pitchFamily="49" charset="0"/>
                <a:cs typeface="Courier New" panose="02070309020205020404" pitchFamily="49" charset="0"/>
              </a:rPr>
              <a:t>VARIABLE:Age</a:t>
            </a:r>
            <a:r>
              <a:rPr lang="en-US" sz="800" dirty="0">
                <a:latin typeface="Courier New" panose="02070309020205020404" pitchFamily="49" charset="0"/>
                <a:cs typeface="Courier New" panose="02070309020205020404" pitchFamily="49" charset="0"/>
              </a:rPr>
              <a:t> TYPE:NUMERIC LENGTH:8 LABEL: FORMAT: INFORMAT: */</a:t>
            </a:r>
          </a:p>
          <a:p>
            <a:r>
              <a:rPr lang="en-US" sz="800" dirty="0">
                <a:latin typeface="Courier New" panose="02070309020205020404" pitchFamily="49" charset="0"/>
                <a:cs typeface="Courier New" panose="02070309020205020404" pitchFamily="49" charset="0"/>
              </a:rPr>
              <a:t>/* JOBSPLIT: ATTR WORK.X.DATA OUTPUT </a:t>
            </a:r>
            <a:r>
              <a:rPr lang="en-US" sz="800" dirty="0" err="1">
                <a:latin typeface="Courier New" panose="02070309020205020404" pitchFamily="49" charset="0"/>
                <a:cs typeface="Courier New" panose="02070309020205020404" pitchFamily="49" charset="0"/>
              </a:rPr>
              <a:t>VARIABLE:Height</a:t>
            </a:r>
            <a:r>
              <a:rPr lang="en-US" sz="800" dirty="0">
                <a:latin typeface="Courier New" panose="02070309020205020404" pitchFamily="49" charset="0"/>
                <a:cs typeface="Courier New" panose="02070309020205020404" pitchFamily="49" charset="0"/>
              </a:rPr>
              <a:t> TYPE:NUMERIC LENGTH:8 LABEL: FORMAT: INFORMAT: */</a:t>
            </a:r>
          </a:p>
          <a:p>
            <a:r>
              <a:rPr lang="en-US" sz="800" dirty="0">
                <a:latin typeface="Courier New" panose="02070309020205020404" pitchFamily="49" charset="0"/>
                <a:cs typeface="Courier New" panose="02070309020205020404" pitchFamily="49" charset="0"/>
              </a:rPr>
              <a:t>/* JOBSPLIT: ATTR WORK.X.DATA OUTPUT </a:t>
            </a:r>
            <a:r>
              <a:rPr lang="en-US" sz="800" dirty="0" err="1">
                <a:latin typeface="Courier New" panose="02070309020205020404" pitchFamily="49" charset="0"/>
                <a:cs typeface="Courier New" panose="02070309020205020404" pitchFamily="49" charset="0"/>
              </a:rPr>
              <a:t>VARIABLE:Weight</a:t>
            </a:r>
            <a:r>
              <a:rPr lang="en-US" sz="800" dirty="0">
                <a:latin typeface="Courier New" panose="02070309020205020404" pitchFamily="49" charset="0"/>
                <a:cs typeface="Courier New" panose="02070309020205020404" pitchFamily="49" charset="0"/>
              </a:rPr>
              <a:t> TYPE:NUMERIC LENGTH:8 LABEL: FORMAT: INFORMAT: */</a:t>
            </a:r>
          </a:p>
          <a:p>
            <a:r>
              <a:rPr lang="en-US" sz="800" dirty="0">
                <a:latin typeface="Courier New" panose="02070309020205020404" pitchFamily="49" charset="0"/>
                <a:cs typeface="Courier New" panose="02070309020205020404" pitchFamily="49" charset="0"/>
              </a:rPr>
              <a:t>/* JOBSPLIT: SYMBOL GET SCAPROC_LABEL */</a:t>
            </a:r>
          </a:p>
          <a:p>
            <a:r>
              <a:rPr lang="en-US" sz="800" dirty="0">
                <a:latin typeface="Courier New" panose="02070309020205020404" pitchFamily="49" charset="0"/>
                <a:cs typeface="Courier New" panose="02070309020205020404" pitchFamily="49" charset="0"/>
              </a:rPr>
              <a:t>/* JOBSPLIT: SYMBOL GET USE_LABEL */</a:t>
            </a:r>
          </a:p>
          <a:p>
            <a:r>
              <a:rPr lang="en-US" sz="800" dirty="0">
                <a:latin typeface="Courier New" panose="02070309020205020404" pitchFamily="49" charset="0"/>
                <a:cs typeface="Courier New" panose="02070309020205020404" pitchFamily="49" charset="0"/>
              </a:rPr>
              <a:t>/* JOBSPLIT: SYMBOL SET SCAPROC_LABEL */</a:t>
            </a:r>
          </a:p>
          <a:p>
            <a:r>
              <a:rPr lang="en-US" sz="800" dirty="0">
                <a:latin typeface="Courier New" panose="02070309020205020404" pitchFamily="49" charset="0"/>
                <a:cs typeface="Courier New" panose="02070309020205020404" pitchFamily="49" charset="0"/>
              </a:rPr>
              <a:t>/* JOBSPLIT: SYMBOL GET I */</a:t>
            </a:r>
          </a:p>
          <a:p>
            <a:r>
              <a:rPr lang="en-US" sz="800" dirty="0">
                <a:latin typeface="Courier New" panose="02070309020205020404" pitchFamily="49" charset="0"/>
                <a:cs typeface="Courier New" panose="02070309020205020404" pitchFamily="49" charset="0"/>
              </a:rPr>
              <a:t>/* JOBSPLIT: SYMBOL SET I */</a:t>
            </a:r>
          </a:p>
          <a:p>
            <a:r>
              <a:rPr lang="en-US" sz="800" dirty="0">
                <a:latin typeface="Courier New" panose="02070309020205020404" pitchFamily="49" charset="0"/>
                <a:cs typeface="Courier New" panose="02070309020205020404" pitchFamily="49" charset="0"/>
              </a:rPr>
              <a:t>/* JOBSPLIT: ELAPSED 44  */</a:t>
            </a:r>
          </a:p>
          <a:p>
            <a:r>
              <a:rPr lang="en-US" sz="800" dirty="0">
                <a:latin typeface="Courier New" panose="02070309020205020404" pitchFamily="49" charset="0"/>
                <a:cs typeface="Courier New" panose="02070309020205020404" pitchFamily="49" charset="0"/>
              </a:rPr>
              <a:t>/* JOBSPLIT: SYSSCP WIN */</a:t>
            </a:r>
          </a:p>
          <a:p>
            <a:r>
              <a:rPr lang="en-US" sz="800" dirty="0">
                <a:latin typeface="Courier New" panose="02070309020205020404" pitchFamily="49" charset="0"/>
                <a:cs typeface="Courier New" panose="02070309020205020404" pitchFamily="49" charset="0"/>
              </a:rPr>
              <a:t>/* JOBSPLIT: PROCNAME DATASTEP */</a:t>
            </a:r>
          </a:p>
          <a:p>
            <a:r>
              <a:rPr lang="en-US" sz="800" dirty="0">
                <a:latin typeface="Courier New" panose="02070309020205020404" pitchFamily="49" charset="0"/>
                <a:cs typeface="Courier New" panose="02070309020205020404" pitchFamily="49" charset="0"/>
              </a:rPr>
              <a:t>/* JOBSPLIT: STEP SOURCE FOLLOWS */</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data x ; set </a:t>
            </a:r>
            <a:r>
              <a:rPr lang="en-US" sz="800" dirty="0" err="1">
                <a:latin typeface="Courier New" panose="02070309020205020404" pitchFamily="49" charset="0"/>
                <a:cs typeface="Courier New" panose="02070309020205020404" pitchFamily="49" charset="0"/>
              </a:rPr>
              <a:t>sashelp.class</a:t>
            </a:r>
            <a:r>
              <a:rPr lang="en-US" sz="800" dirty="0">
                <a:latin typeface="Courier New" panose="02070309020205020404" pitchFamily="49" charset="0"/>
                <a:cs typeface="Courier New" panose="02070309020205020404" pitchFamily="49" charset="0"/>
              </a:rPr>
              <a:t> ; run ;</a:t>
            </a:r>
          </a:p>
        </p:txBody>
      </p:sp>
      <p:sp>
        <p:nvSpPr>
          <p:cNvPr id="7" name="Title 6">
            <a:extLst>
              <a:ext uri="{FF2B5EF4-FFF2-40B4-BE49-F238E27FC236}">
                <a16:creationId xmlns:a16="http://schemas.microsoft.com/office/drawing/2014/main" id="{B0B7F48C-BE8A-4FDE-0BF6-9A326FD24308}"/>
              </a:ext>
            </a:extLst>
          </p:cNvPr>
          <p:cNvSpPr>
            <a:spLocks noGrp="1"/>
          </p:cNvSpPr>
          <p:nvPr>
            <p:ph type="title"/>
          </p:nvPr>
        </p:nvSpPr>
        <p:spPr>
          <a:xfrm>
            <a:off x="1575302" y="77526"/>
            <a:ext cx="7397247" cy="492848"/>
          </a:xfrm>
        </p:spPr>
        <p:txBody>
          <a:bodyPr>
            <a:normAutofit fontScale="90000"/>
          </a:bodyPr>
          <a:lstStyle/>
          <a:p>
            <a:r>
              <a:rPr lang="en-US" dirty="0"/>
              <a:t>SCAPROC output produced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p:nvPr/>
        </p:nvSpPr>
        <p:spPr>
          <a:xfrm>
            <a:off x="146223" y="1426576"/>
            <a:ext cx="8875185" cy="3277820"/>
          </a:xfrm>
          <a:prstGeom prst="rect">
            <a:avLst/>
          </a:prstGeom>
          <a:ln/>
          <a:extLst>
            <a:ext uri="{C572A759-6A51-4108-AA02-DFA0A04FC94B}">
              <ma14:wrappingTextBoxFlag xmlns=""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45719" rIns="45719">
            <a:spAutoFit/>
          </a:bodyPr>
          <a:lstStyle/>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 Generated by SAS for Analysis of PROC SCAPROC record of Program Execution</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 Percentiles: 10:0.026 50:0.04 90:0.068</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digraph test {</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graph [label="\n\</a:t>
            </a:r>
            <a:r>
              <a:rPr lang="en-GB" sz="1150" dirty="0" err="1">
                <a:solidFill>
                  <a:srgbClr val="00B050"/>
                </a:solidFill>
              </a:rPr>
              <a:t>nAnalysis</a:t>
            </a:r>
            <a:r>
              <a:rPr lang="en-GB" sz="1150" dirty="0">
                <a:solidFill>
                  <a:srgbClr val="00B050"/>
                </a:solidFill>
              </a:rPr>
              <a:t> of PROC SCAPROC record of Program Execution\n06MAR23:07:57:46"]</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node [shape=box </a:t>
            </a:r>
            <a:r>
              <a:rPr lang="en-GB" sz="1150" dirty="0" err="1">
                <a:solidFill>
                  <a:srgbClr val="00B050"/>
                </a:solidFill>
              </a:rPr>
              <a:t>color</a:t>
            </a:r>
            <a:r>
              <a:rPr lang="en-GB" sz="1150" dirty="0">
                <a:solidFill>
                  <a:srgbClr val="00B050"/>
                </a:solidFill>
              </a:rPr>
              <a:t>=</a:t>
            </a:r>
            <a:r>
              <a:rPr lang="en-GB" sz="1150" dirty="0" err="1">
                <a:solidFill>
                  <a:srgbClr val="00B050"/>
                </a:solidFill>
              </a:rPr>
              <a:t>lightblue</a:t>
            </a:r>
            <a:r>
              <a:rPr lang="en-GB" sz="1150" dirty="0">
                <a:solidFill>
                  <a:srgbClr val="00B050"/>
                </a:solidFill>
              </a:rPr>
              <a:t> style=filled]</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"_8_PRINT"[shape=ellipse </a:t>
            </a:r>
            <a:r>
              <a:rPr lang="en-GB" sz="1150" dirty="0" err="1">
                <a:solidFill>
                  <a:srgbClr val="00B050"/>
                </a:solidFill>
              </a:rPr>
              <a:t>color</a:t>
            </a:r>
            <a:r>
              <a:rPr lang="en-GB" sz="1150" dirty="0">
                <a:solidFill>
                  <a:srgbClr val="00B050"/>
                </a:solidFill>
              </a:rPr>
              <a:t>=</a:t>
            </a:r>
            <a:r>
              <a:rPr lang="en-GB" sz="1150" dirty="0" err="1">
                <a:solidFill>
                  <a:srgbClr val="00B050"/>
                </a:solidFill>
              </a:rPr>
              <a:t>lightgreen</a:t>
            </a:r>
            <a:r>
              <a:rPr lang="en-GB" sz="1150" dirty="0">
                <a:solidFill>
                  <a:srgbClr val="00B050"/>
                </a:solidFill>
              </a:rPr>
              <a:t>]</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"SASHELP.CLASS"-&gt;"WORK.X" [label=" _1_datastep (0.044)" </a:t>
            </a:r>
            <a:r>
              <a:rPr lang="en-GB" sz="1150" dirty="0" err="1">
                <a:solidFill>
                  <a:srgbClr val="00B050"/>
                </a:solidFill>
              </a:rPr>
              <a:t>color</a:t>
            </a:r>
            <a:r>
              <a:rPr lang="en-GB" sz="1150" dirty="0">
                <a:solidFill>
                  <a:srgbClr val="00B050"/>
                </a:solidFill>
              </a:rPr>
              <a:t>=orange </a:t>
            </a:r>
            <a:r>
              <a:rPr lang="en-GB" sz="1150" dirty="0" err="1">
                <a:solidFill>
                  <a:srgbClr val="00B050"/>
                </a:solidFill>
              </a:rPr>
              <a:t>penwidth</a:t>
            </a:r>
            <a:r>
              <a:rPr lang="en-GB" sz="1150" dirty="0">
                <a:solidFill>
                  <a:srgbClr val="00B050"/>
                </a:solidFill>
              </a:rPr>
              <a:t>=2 style=solid];</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"SASHELP.CLASS"-&gt;"WORK.Y" [label=" _2_datastep (0.039)" </a:t>
            </a:r>
            <a:r>
              <a:rPr lang="en-GB" sz="1150" dirty="0" err="1">
                <a:solidFill>
                  <a:srgbClr val="00B050"/>
                </a:solidFill>
              </a:rPr>
              <a:t>color</a:t>
            </a:r>
            <a:r>
              <a:rPr lang="en-GB" sz="1150" dirty="0">
                <a:solidFill>
                  <a:srgbClr val="00B050"/>
                </a:solidFill>
              </a:rPr>
              <a:t>=</a:t>
            </a:r>
            <a:r>
              <a:rPr lang="en-GB" sz="1150" dirty="0" err="1">
                <a:solidFill>
                  <a:srgbClr val="00B050"/>
                </a:solidFill>
              </a:rPr>
              <a:t>lightgreen</a:t>
            </a:r>
            <a:r>
              <a:rPr lang="en-GB" sz="1150" dirty="0">
                <a:solidFill>
                  <a:srgbClr val="00B050"/>
                </a:solidFill>
              </a:rPr>
              <a:t> </a:t>
            </a:r>
            <a:r>
              <a:rPr lang="en-GB" sz="1150" dirty="0" err="1">
                <a:solidFill>
                  <a:srgbClr val="00B050"/>
                </a:solidFill>
              </a:rPr>
              <a:t>penwidth</a:t>
            </a:r>
            <a:r>
              <a:rPr lang="en-GB" sz="1150" dirty="0">
                <a:solidFill>
                  <a:srgbClr val="00B050"/>
                </a:solidFill>
              </a:rPr>
              <a:t>=1 style=solid];</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"WORK.X"-&gt;"WORK.X2" [label=" _3_summary (0.041)" </a:t>
            </a:r>
            <a:r>
              <a:rPr lang="en-GB" sz="1150" dirty="0" err="1">
                <a:solidFill>
                  <a:srgbClr val="00B050"/>
                </a:solidFill>
              </a:rPr>
              <a:t>color</a:t>
            </a:r>
            <a:r>
              <a:rPr lang="en-GB" sz="1150" dirty="0">
                <a:solidFill>
                  <a:srgbClr val="00B050"/>
                </a:solidFill>
              </a:rPr>
              <a:t>=orange </a:t>
            </a:r>
            <a:r>
              <a:rPr lang="en-GB" sz="1150" dirty="0" err="1">
                <a:solidFill>
                  <a:srgbClr val="00B050"/>
                </a:solidFill>
              </a:rPr>
              <a:t>penwidth</a:t>
            </a:r>
            <a:r>
              <a:rPr lang="en-GB" sz="1150" dirty="0">
                <a:solidFill>
                  <a:srgbClr val="00B050"/>
                </a:solidFill>
              </a:rPr>
              <a:t>=2 style=solid];</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"WORK.Y"-&gt;"WORK.Y2" [label=" _4_summary (0.040)" </a:t>
            </a:r>
            <a:r>
              <a:rPr lang="en-GB" sz="1150" dirty="0" err="1">
                <a:solidFill>
                  <a:srgbClr val="00B050"/>
                </a:solidFill>
              </a:rPr>
              <a:t>color</a:t>
            </a:r>
            <a:r>
              <a:rPr lang="en-GB" sz="1150" dirty="0">
                <a:solidFill>
                  <a:srgbClr val="00B050"/>
                </a:solidFill>
              </a:rPr>
              <a:t>=orange </a:t>
            </a:r>
            <a:r>
              <a:rPr lang="en-GB" sz="1150" dirty="0" err="1">
                <a:solidFill>
                  <a:srgbClr val="00B050"/>
                </a:solidFill>
              </a:rPr>
              <a:t>penwidth</a:t>
            </a:r>
            <a:r>
              <a:rPr lang="en-GB" sz="1150" dirty="0">
                <a:solidFill>
                  <a:srgbClr val="00B050"/>
                </a:solidFill>
              </a:rPr>
              <a:t>=2 style=solid];</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"WORK.X2"-&gt;"WORK.X3" [label=" _5_sort (0.032)" </a:t>
            </a:r>
            <a:r>
              <a:rPr lang="en-GB" sz="1150" dirty="0" err="1">
                <a:solidFill>
                  <a:srgbClr val="00B050"/>
                </a:solidFill>
              </a:rPr>
              <a:t>color</a:t>
            </a:r>
            <a:r>
              <a:rPr lang="en-GB" sz="1150" dirty="0">
                <a:solidFill>
                  <a:srgbClr val="00B050"/>
                </a:solidFill>
              </a:rPr>
              <a:t>=</a:t>
            </a:r>
            <a:r>
              <a:rPr lang="en-GB" sz="1150" dirty="0" err="1">
                <a:solidFill>
                  <a:srgbClr val="00B050"/>
                </a:solidFill>
              </a:rPr>
              <a:t>lightgreen</a:t>
            </a:r>
            <a:r>
              <a:rPr lang="en-GB" sz="1150" dirty="0">
                <a:solidFill>
                  <a:srgbClr val="00B050"/>
                </a:solidFill>
              </a:rPr>
              <a:t> </a:t>
            </a:r>
            <a:r>
              <a:rPr lang="en-GB" sz="1150" dirty="0" err="1">
                <a:solidFill>
                  <a:srgbClr val="00B050"/>
                </a:solidFill>
              </a:rPr>
              <a:t>penwidth</a:t>
            </a:r>
            <a:r>
              <a:rPr lang="en-GB" sz="1150" dirty="0">
                <a:solidFill>
                  <a:srgbClr val="00B050"/>
                </a:solidFill>
              </a:rPr>
              <a:t>=1 style=solid];</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"WORK.Y2"-&gt;"WORK.Y3" [label=" _6_sort (0.025)" </a:t>
            </a:r>
            <a:r>
              <a:rPr lang="en-GB" sz="1150" dirty="0" err="1">
                <a:solidFill>
                  <a:srgbClr val="00B050"/>
                </a:solidFill>
              </a:rPr>
              <a:t>color</a:t>
            </a:r>
            <a:r>
              <a:rPr lang="en-GB" sz="1150" dirty="0">
                <a:solidFill>
                  <a:srgbClr val="00B050"/>
                </a:solidFill>
              </a:rPr>
              <a:t>=grey  style=solid];</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"WORK.X3"-&gt;"WORK.Z" [label=" _7_datastep (0.026)" </a:t>
            </a:r>
            <a:r>
              <a:rPr lang="en-GB" sz="1150" dirty="0" err="1">
                <a:solidFill>
                  <a:srgbClr val="00B050"/>
                </a:solidFill>
              </a:rPr>
              <a:t>color</a:t>
            </a:r>
            <a:r>
              <a:rPr lang="en-GB" sz="1150" dirty="0">
                <a:solidFill>
                  <a:srgbClr val="00B050"/>
                </a:solidFill>
              </a:rPr>
              <a:t>=</a:t>
            </a:r>
            <a:r>
              <a:rPr lang="en-GB" sz="1150" dirty="0" err="1">
                <a:solidFill>
                  <a:srgbClr val="00B050"/>
                </a:solidFill>
              </a:rPr>
              <a:t>lightgreen</a:t>
            </a:r>
            <a:r>
              <a:rPr lang="en-GB" sz="1150" dirty="0">
                <a:solidFill>
                  <a:srgbClr val="00B050"/>
                </a:solidFill>
              </a:rPr>
              <a:t> </a:t>
            </a:r>
            <a:r>
              <a:rPr lang="en-GB" sz="1150" dirty="0" err="1">
                <a:solidFill>
                  <a:srgbClr val="00B050"/>
                </a:solidFill>
              </a:rPr>
              <a:t>penwidth</a:t>
            </a:r>
            <a:r>
              <a:rPr lang="en-GB" sz="1150" dirty="0">
                <a:solidFill>
                  <a:srgbClr val="00B050"/>
                </a:solidFill>
              </a:rPr>
              <a:t>=1 style=solid];</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"WORK.Y3"-&gt;"WORK.Z" [label=" _7_datastep (0.026)" </a:t>
            </a:r>
            <a:r>
              <a:rPr lang="en-GB" sz="1150" dirty="0" err="1">
                <a:solidFill>
                  <a:srgbClr val="00B050"/>
                </a:solidFill>
              </a:rPr>
              <a:t>color</a:t>
            </a:r>
            <a:r>
              <a:rPr lang="en-GB" sz="1150" dirty="0">
                <a:solidFill>
                  <a:srgbClr val="00B050"/>
                </a:solidFill>
              </a:rPr>
              <a:t>=</a:t>
            </a:r>
            <a:r>
              <a:rPr lang="en-GB" sz="1150" dirty="0" err="1">
                <a:solidFill>
                  <a:srgbClr val="00B050"/>
                </a:solidFill>
              </a:rPr>
              <a:t>lightgreen</a:t>
            </a:r>
            <a:r>
              <a:rPr lang="en-GB" sz="1150" dirty="0">
                <a:solidFill>
                  <a:srgbClr val="00B050"/>
                </a:solidFill>
              </a:rPr>
              <a:t> </a:t>
            </a:r>
            <a:r>
              <a:rPr lang="en-GB" sz="1150" dirty="0" err="1">
                <a:solidFill>
                  <a:srgbClr val="00B050"/>
                </a:solidFill>
              </a:rPr>
              <a:t>penwidth</a:t>
            </a:r>
            <a:r>
              <a:rPr lang="en-GB" sz="1150" dirty="0">
                <a:solidFill>
                  <a:srgbClr val="00B050"/>
                </a:solidFill>
              </a:rPr>
              <a:t>=1 style=solid];</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"WORK.Z"-&gt;"_8_PRINT" [label="(0.050)" </a:t>
            </a:r>
            <a:r>
              <a:rPr lang="en-GB" sz="1150" dirty="0" err="1">
                <a:solidFill>
                  <a:srgbClr val="00B050"/>
                </a:solidFill>
              </a:rPr>
              <a:t>color</a:t>
            </a:r>
            <a:r>
              <a:rPr lang="en-GB" sz="1150" dirty="0">
                <a:solidFill>
                  <a:srgbClr val="00B050"/>
                </a:solidFill>
              </a:rPr>
              <a:t>=orange </a:t>
            </a:r>
            <a:r>
              <a:rPr lang="en-GB" sz="1150" dirty="0" err="1">
                <a:solidFill>
                  <a:srgbClr val="00B050"/>
                </a:solidFill>
              </a:rPr>
              <a:t>penwidth</a:t>
            </a:r>
            <a:r>
              <a:rPr lang="en-GB" sz="1150" dirty="0">
                <a:solidFill>
                  <a:srgbClr val="00B050"/>
                </a:solidFill>
              </a:rPr>
              <a:t>=2 style=dashed];</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"WORK.X"-&gt;"WORK.SQL_TABLE" [label=" _9_sql (0.068)" </a:t>
            </a:r>
            <a:r>
              <a:rPr lang="en-GB" sz="1150" dirty="0" err="1">
                <a:solidFill>
                  <a:srgbClr val="00B050"/>
                </a:solidFill>
              </a:rPr>
              <a:t>color</a:t>
            </a:r>
            <a:r>
              <a:rPr lang="en-GB" sz="1150" dirty="0">
                <a:solidFill>
                  <a:srgbClr val="00B050"/>
                </a:solidFill>
              </a:rPr>
              <a:t>=red </a:t>
            </a:r>
            <a:r>
              <a:rPr lang="en-GB" sz="1150" dirty="0" err="1">
                <a:solidFill>
                  <a:srgbClr val="00B050"/>
                </a:solidFill>
              </a:rPr>
              <a:t>penwidth</a:t>
            </a:r>
            <a:r>
              <a:rPr lang="en-GB" sz="1150" dirty="0">
                <a:solidFill>
                  <a:srgbClr val="00B050"/>
                </a:solidFill>
              </a:rPr>
              <a:t>=3 style=solid];</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"WORK.Y"-&gt;"WORK.SQL_TABLE" [label=" _9_sql (0.068)" </a:t>
            </a:r>
            <a:r>
              <a:rPr lang="en-GB" sz="1150" dirty="0" err="1">
                <a:solidFill>
                  <a:srgbClr val="00B050"/>
                </a:solidFill>
              </a:rPr>
              <a:t>color</a:t>
            </a:r>
            <a:r>
              <a:rPr lang="en-GB" sz="1150" dirty="0">
                <a:solidFill>
                  <a:srgbClr val="00B050"/>
                </a:solidFill>
              </a:rPr>
              <a:t>=red </a:t>
            </a:r>
            <a:r>
              <a:rPr lang="en-GB" sz="1150" dirty="0" err="1">
                <a:solidFill>
                  <a:srgbClr val="00B050"/>
                </a:solidFill>
              </a:rPr>
              <a:t>penwidth</a:t>
            </a:r>
            <a:r>
              <a:rPr lang="en-GB" sz="1150" dirty="0">
                <a:solidFill>
                  <a:srgbClr val="00B050"/>
                </a:solidFill>
              </a:rPr>
              <a:t>=3 style=solid];</a:t>
            </a:r>
          </a:p>
          <a:p>
            <a:pPr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latin typeface="Courier New"/>
                <a:ea typeface="Courier New"/>
                <a:cs typeface="Courier New"/>
                <a:sym typeface="Courier New"/>
              </a:defRPr>
            </a:pPr>
            <a:r>
              <a:rPr lang="en-GB" sz="1150" dirty="0">
                <a:solidFill>
                  <a:srgbClr val="00B050"/>
                </a:solidFill>
              </a:rPr>
              <a:t>}</a:t>
            </a:r>
          </a:p>
        </p:txBody>
      </p:sp>
      <p:sp>
        <p:nvSpPr>
          <p:cNvPr id="4" name="Title 3">
            <a:extLst>
              <a:ext uri="{FF2B5EF4-FFF2-40B4-BE49-F238E27FC236}">
                <a16:creationId xmlns:a16="http://schemas.microsoft.com/office/drawing/2014/main" id="{E4A59493-F8AE-0619-E5E2-1A9574BA81A3}"/>
              </a:ext>
            </a:extLst>
          </p:cNvPr>
          <p:cNvSpPr>
            <a:spLocks noGrp="1"/>
          </p:cNvSpPr>
          <p:nvPr>
            <p:ph type="title"/>
          </p:nvPr>
        </p:nvSpPr>
        <p:spPr/>
        <p:txBody>
          <a:bodyPr>
            <a:normAutofit fontScale="90000"/>
          </a:bodyPr>
          <a:lstStyle/>
          <a:p>
            <a:r>
              <a:rPr lang="en-US" dirty="0"/>
              <a:t>DOT commands produced by SCAPROC_ANALYSE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A69D-FCFC-AE30-FDB4-7A71CD01F5BC}"/>
              </a:ext>
            </a:extLst>
          </p:cNvPr>
          <p:cNvSpPr>
            <a:spLocks noGrp="1"/>
          </p:cNvSpPr>
          <p:nvPr>
            <p:ph type="title"/>
          </p:nvPr>
        </p:nvSpPr>
        <p:spPr/>
        <p:txBody>
          <a:bodyPr/>
          <a:lstStyle/>
          <a:p>
            <a:r>
              <a:rPr lang="en-US" dirty="0"/>
              <a:t>Diagram produced</a:t>
            </a:r>
          </a:p>
        </p:txBody>
      </p:sp>
      <p:pic>
        <p:nvPicPr>
          <p:cNvPr id="3" name="Picture 2" descr="Diagram&#10;&#10;Description automatically generated">
            <a:extLst>
              <a:ext uri="{FF2B5EF4-FFF2-40B4-BE49-F238E27FC236}">
                <a16:creationId xmlns:a16="http://schemas.microsoft.com/office/drawing/2014/main" id="{1E6BA40D-C24A-72E2-1524-560455824010}"/>
              </a:ext>
            </a:extLst>
          </p:cNvPr>
          <p:cNvPicPr>
            <a:picLocks noChangeAspect="1"/>
          </p:cNvPicPr>
          <p:nvPr/>
        </p:nvPicPr>
        <p:blipFill>
          <a:blip r:embed="rId2"/>
          <a:stretch>
            <a:fillRect/>
          </a:stretch>
        </p:blipFill>
        <p:spPr>
          <a:xfrm>
            <a:off x="1436914" y="1386043"/>
            <a:ext cx="3597311" cy="359731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 name="Shape 223"/>
          <p:cNvSpPr>
            <a:spLocks noGrp="1"/>
          </p:cNvSpPr>
          <p:nvPr>
            <p:ph type="title"/>
          </p:nvPr>
        </p:nvSpPr>
        <p:spPr>
          <a:xfrm>
            <a:off x="1733107" y="192023"/>
            <a:ext cx="6784529" cy="457201"/>
          </a:xfrm>
          <a:prstGeom prst="rect">
            <a:avLst/>
          </a:prstGeom>
        </p:spPr>
        <p:txBody>
          <a:bodyPr>
            <a:normAutofit fontScale="90000"/>
          </a:bodyPr>
          <a:lstStyle>
            <a:lvl1pPr defTabSz="157276">
              <a:defRPr sz="2408"/>
            </a:lvl1pPr>
          </a:lstStyle>
          <a:p>
            <a:r>
              <a:rPr dirty="0"/>
              <a:t>Future Enhancements</a:t>
            </a:r>
          </a:p>
        </p:txBody>
      </p:sp>
      <p:sp>
        <p:nvSpPr>
          <p:cNvPr id="224" name="Shape 224"/>
          <p:cNvSpPr>
            <a:spLocks noGrp="1"/>
          </p:cNvSpPr>
          <p:nvPr>
            <p:ph type="body" sz="quarter" idx="1"/>
          </p:nvPr>
        </p:nvSpPr>
        <p:spPr>
          <a:xfrm>
            <a:off x="626363" y="640080"/>
            <a:ext cx="7891273" cy="4311397"/>
          </a:xfrm>
          <a:prstGeom prst="rect">
            <a:avLst/>
          </a:prstGeom>
        </p:spPr>
        <p:txBody>
          <a:bodyPr/>
          <a:lstStyle/>
          <a:p>
            <a:r>
              <a:rPr sz="1800" dirty="0"/>
              <a:t>Install </a:t>
            </a:r>
            <a:r>
              <a:rPr sz="1800" dirty="0" err="1"/>
              <a:t>Graphviz</a:t>
            </a:r>
            <a:r>
              <a:rPr sz="1800" dirty="0"/>
              <a:t> on local to SAS to automate graph generation</a:t>
            </a:r>
          </a:p>
          <a:p>
            <a:r>
              <a:rPr sz="1800" dirty="0"/>
              <a:t>Integrate info from SAS log such as number of rows, CPU time, recs in/out</a:t>
            </a:r>
          </a:p>
          <a:p>
            <a:r>
              <a:rPr sz="1800" dirty="0"/>
              <a:t>Fix # </a:t>
            </a:r>
            <a:r>
              <a:rPr sz="1800" dirty="0" err="1"/>
              <a:t>librefs</a:t>
            </a:r>
            <a:r>
              <a:rPr sz="1800" dirty="0"/>
              <a:t> in EG</a:t>
            </a:r>
          </a:p>
          <a:p>
            <a:r>
              <a:rPr sz="1800" dirty="0"/>
              <a:t>Make a version based on log analysis rather than Proc SCAPROC</a:t>
            </a:r>
          </a:p>
          <a:p>
            <a:pPr marL="365759" lvl="1" indent="-182879"/>
            <a:r>
              <a:rPr sz="1800" dirty="0"/>
              <a:t>attempt a version just based on SAS program code</a:t>
            </a:r>
          </a:p>
          <a:p>
            <a:r>
              <a:rPr sz="1800" dirty="0"/>
              <a:t>Integrate into stored process for running via web browser</a:t>
            </a:r>
          </a:p>
          <a:p>
            <a:r>
              <a:rPr sz="1800" dirty="0"/>
              <a:t>Store DOT code generated so it can be compared to future versions</a:t>
            </a:r>
          </a:p>
          <a:p>
            <a:pPr marL="365759" lvl="1" indent="-182879"/>
            <a:r>
              <a:rPr sz="1800" dirty="0"/>
              <a:t>allows showing program structure changes, comparing performance</a:t>
            </a:r>
          </a:p>
          <a:p>
            <a:r>
              <a:rPr sz="1800" dirty="0"/>
              <a:t>Generate web based diagrams and make us of tooltips and hyperlinks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p:nvPr>
        </p:nvSpPr>
        <p:spPr>
          <a:xfrm>
            <a:off x="1765005" y="192023"/>
            <a:ext cx="6752631" cy="457201"/>
          </a:xfrm>
          <a:prstGeom prst="rect">
            <a:avLst/>
          </a:prstGeom>
        </p:spPr>
        <p:txBody>
          <a:bodyPr>
            <a:normAutofit fontScale="90000"/>
          </a:bodyPr>
          <a:lstStyle>
            <a:lvl1pPr defTabSz="157276">
              <a:defRPr sz="2408"/>
            </a:lvl1pPr>
          </a:lstStyle>
          <a:p>
            <a:r>
              <a:rPr dirty="0"/>
              <a:t>Conclusions</a:t>
            </a:r>
          </a:p>
        </p:txBody>
      </p:sp>
      <p:sp>
        <p:nvSpPr>
          <p:cNvPr id="227" name="Shape 227"/>
          <p:cNvSpPr>
            <a:spLocks noGrp="1"/>
          </p:cNvSpPr>
          <p:nvPr>
            <p:ph type="body" sz="quarter" idx="1"/>
          </p:nvPr>
        </p:nvSpPr>
        <p:spPr>
          <a:xfrm>
            <a:off x="626363" y="1294646"/>
            <a:ext cx="7891273" cy="2788256"/>
          </a:xfrm>
          <a:prstGeom prst="rect">
            <a:avLst/>
          </a:prstGeom>
        </p:spPr>
        <p:txBody>
          <a:bodyPr/>
          <a:lstStyle/>
          <a:p>
            <a:r>
              <a:rPr dirty="0"/>
              <a:t>Start making flow diagrams from your code automatically (almost)</a:t>
            </a:r>
          </a:p>
          <a:p>
            <a:pPr marL="365759" lvl="1" indent="-182879"/>
            <a:r>
              <a:rPr dirty="0"/>
              <a:t>There's nothing to buy or license, you have it all right there</a:t>
            </a:r>
          </a:p>
          <a:p>
            <a:pPr marL="365759" lvl="1" indent="-182879"/>
            <a:r>
              <a:rPr dirty="0"/>
              <a:t>Make diagrams for easy documentation</a:t>
            </a:r>
          </a:p>
          <a:p>
            <a:pPr marL="365759" lvl="1" indent="-182879"/>
            <a:r>
              <a:rPr dirty="0"/>
              <a:t>Use diagrams to quickly understand complex program flows</a:t>
            </a:r>
          </a:p>
          <a:p>
            <a:pPr marL="365759" lvl="1" indent="-182879"/>
            <a:r>
              <a:rPr dirty="0"/>
              <a:t>Quickly spot performance issues in large programs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 name="Shape 229"/>
          <p:cNvSpPr>
            <a:spLocks noGrp="1"/>
          </p:cNvSpPr>
          <p:nvPr>
            <p:ph type="title"/>
          </p:nvPr>
        </p:nvSpPr>
        <p:spPr>
          <a:xfrm>
            <a:off x="1711842" y="192023"/>
            <a:ext cx="6805794" cy="457201"/>
          </a:xfrm>
          <a:prstGeom prst="rect">
            <a:avLst/>
          </a:prstGeom>
        </p:spPr>
        <p:txBody>
          <a:bodyPr>
            <a:normAutofit fontScale="90000"/>
          </a:bodyPr>
          <a:lstStyle>
            <a:lvl1pPr defTabSz="157276">
              <a:defRPr sz="2408"/>
            </a:lvl1pPr>
          </a:lstStyle>
          <a:p>
            <a:r>
              <a:rPr dirty="0"/>
              <a:t>Questions?</a:t>
            </a:r>
          </a:p>
        </p:txBody>
      </p:sp>
      <p:sp>
        <p:nvSpPr>
          <p:cNvPr id="230" name="Shape 230"/>
          <p:cNvSpPr>
            <a:spLocks noGrp="1"/>
          </p:cNvSpPr>
          <p:nvPr>
            <p:ph type="body" sz="quarter" idx="1"/>
          </p:nvPr>
        </p:nvSpPr>
        <p:spPr>
          <a:xfrm>
            <a:off x="626363" y="1683945"/>
            <a:ext cx="7891273" cy="1729106"/>
          </a:xfrm>
          <a:prstGeom prst="rect">
            <a:avLst/>
          </a:prstGeom>
        </p:spPr>
        <p:txBody>
          <a:bodyPr/>
          <a:lstStyle/>
          <a:p>
            <a:r>
              <a:rPr dirty="0"/>
              <a:t>I’ll be outside the room after this talk</a:t>
            </a:r>
          </a:p>
          <a:p>
            <a:r>
              <a:rPr dirty="0"/>
              <a:t>Give me your email address if you want updated macros sent to you.</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sz="quarter" idx="10"/>
          </p:nvPr>
        </p:nvSpPr>
        <p:spPr/>
        <p:txBody>
          <a:bodyPr/>
          <a:lstStyle/>
          <a:p>
            <a:r>
              <a:rPr lang="en-GB" dirty="0"/>
              <a:t>Doxygen</a:t>
            </a:r>
          </a:p>
          <a:p>
            <a:pPr lvl="1"/>
            <a:r>
              <a:rPr lang="en-GB" dirty="0"/>
              <a:t>Software makes doc</a:t>
            </a:r>
          </a:p>
          <a:p>
            <a:r>
              <a:rPr lang="en-GB" dirty="0" err="1"/>
              <a:t>DoxyWizard</a:t>
            </a:r>
            <a:endParaRPr lang="en-GB" dirty="0"/>
          </a:p>
          <a:p>
            <a:pPr lvl="1"/>
            <a:r>
              <a:rPr lang="en-GB" dirty="0"/>
              <a:t>Sets up </a:t>
            </a:r>
            <a:r>
              <a:rPr lang="en-GB" dirty="0" err="1"/>
              <a:t>doxygen</a:t>
            </a:r>
            <a:r>
              <a:rPr lang="en-GB" dirty="0"/>
              <a:t> </a:t>
            </a:r>
            <a:r>
              <a:rPr lang="en-GB" dirty="0" err="1"/>
              <a:t>parms</a:t>
            </a:r>
            <a:endParaRPr lang="en-GB" dirty="0"/>
          </a:p>
          <a:p>
            <a:r>
              <a:rPr lang="en-GB" dirty="0"/>
              <a:t>Using tags</a:t>
            </a:r>
          </a:p>
          <a:p>
            <a:pPr lvl="1"/>
            <a:r>
              <a:rPr lang="en-GB" dirty="0"/>
              <a:t>Documenting via comments</a:t>
            </a:r>
          </a:p>
          <a:p>
            <a:r>
              <a:rPr lang="en-GB" dirty="0"/>
              <a:t>Example templates</a:t>
            </a:r>
          </a:p>
        </p:txBody>
      </p:sp>
      <p:sp>
        <p:nvSpPr>
          <p:cNvPr id="3" name="Content Placeholder 2">
            <a:extLst>
              <a:ext uri="{FF2B5EF4-FFF2-40B4-BE49-F238E27FC236}">
                <a16:creationId xmlns:a16="http://schemas.microsoft.com/office/drawing/2014/main" id="{07CE9F8D-4019-A8FB-D703-AA58A1FB1513}"/>
              </a:ext>
            </a:extLst>
          </p:cNvPr>
          <p:cNvSpPr>
            <a:spLocks noGrp="1"/>
          </p:cNvSpPr>
          <p:nvPr>
            <p:ph sz="quarter" idx="11"/>
          </p:nvPr>
        </p:nvSpPr>
        <p:spPr/>
        <p:txBody>
          <a:bodyPr/>
          <a:lstStyle/>
          <a:p>
            <a:r>
              <a:rPr lang="en-GB" dirty="0"/>
              <a:t>PROC SCAPROC</a:t>
            </a:r>
          </a:p>
          <a:p>
            <a:pPr lvl="1"/>
            <a:r>
              <a:rPr lang="en-GB" dirty="0"/>
              <a:t>What SAS writes/reads</a:t>
            </a:r>
          </a:p>
          <a:p>
            <a:r>
              <a:rPr lang="en-GB" dirty="0"/>
              <a:t>Graphviz Overview</a:t>
            </a:r>
          </a:p>
          <a:p>
            <a:pPr lvl="1"/>
            <a:r>
              <a:rPr lang="en-GB" dirty="0"/>
              <a:t>Make diagrams with text</a:t>
            </a:r>
          </a:p>
          <a:p>
            <a:r>
              <a:rPr lang="en-GB" dirty="0"/>
              <a:t>SCAPROC -&gt; Graphviz</a:t>
            </a:r>
          </a:p>
          <a:p>
            <a:pPr lvl="1"/>
            <a:r>
              <a:rPr lang="en-GB" dirty="0"/>
              <a:t>Generate text directives</a:t>
            </a:r>
          </a:p>
          <a:p>
            <a:r>
              <a:rPr lang="en-GB" dirty="0"/>
              <a:t>Automation</a:t>
            </a:r>
          </a:p>
        </p:txBody>
      </p:sp>
      <p:sp>
        <p:nvSpPr>
          <p:cNvPr id="150" name="Shape 150"/>
          <p:cNvSpPr>
            <a:spLocks noGrp="1"/>
          </p:cNvSpPr>
          <p:nvPr>
            <p:ph type="title"/>
          </p:nvPr>
        </p:nvSpPr>
        <p:spPr/>
        <p:txBody>
          <a:bodyPr/>
          <a:lstStyle>
            <a:lvl1pPr defTabSz="157276">
              <a:defRPr sz="2408"/>
            </a:lvl1pPr>
          </a:lstStyle>
          <a:p>
            <a:r>
              <a:rPr lang="en-GB"/>
              <a:t>Agenda</a:t>
            </a:r>
          </a:p>
        </p:txBody>
      </p:sp>
      <p:sp>
        <p:nvSpPr>
          <p:cNvPr id="2" name="Text Placeholder 1">
            <a:extLst>
              <a:ext uri="{FF2B5EF4-FFF2-40B4-BE49-F238E27FC236}">
                <a16:creationId xmlns:a16="http://schemas.microsoft.com/office/drawing/2014/main" id="{0ABAC8E7-056D-9247-C3FE-76DF99A70B26}"/>
              </a:ext>
            </a:extLst>
          </p:cNvPr>
          <p:cNvSpPr>
            <a:spLocks noGrp="1"/>
          </p:cNvSpPr>
          <p:nvPr>
            <p:ph type="body" idx="1"/>
          </p:nvPr>
        </p:nvSpPr>
        <p:spPr/>
        <p:txBody>
          <a:bodyPr/>
          <a:lstStyle/>
          <a:p>
            <a:r>
              <a:rPr lang="en-US" dirty="0"/>
              <a:t>Documentation</a:t>
            </a:r>
          </a:p>
        </p:txBody>
      </p:sp>
      <p:sp>
        <p:nvSpPr>
          <p:cNvPr id="4" name="Text Placeholder 3">
            <a:extLst>
              <a:ext uri="{FF2B5EF4-FFF2-40B4-BE49-F238E27FC236}">
                <a16:creationId xmlns:a16="http://schemas.microsoft.com/office/drawing/2014/main" id="{C5239878-D43A-73C1-924A-2D4A160BC14D}"/>
              </a:ext>
            </a:extLst>
          </p:cNvPr>
          <p:cNvSpPr>
            <a:spLocks noGrp="1"/>
          </p:cNvSpPr>
          <p:nvPr>
            <p:ph type="body" idx="15"/>
          </p:nvPr>
        </p:nvSpPr>
        <p:spPr/>
        <p:txBody>
          <a:bodyPr/>
          <a:lstStyle/>
          <a:p>
            <a:r>
              <a:rPr lang="en-US" dirty="0"/>
              <a:t>Diagrams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xfrm>
            <a:off x="1828500" y="118614"/>
            <a:ext cx="6689136" cy="457201"/>
          </a:xfrm>
          <a:prstGeom prst="rect">
            <a:avLst/>
          </a:prstGeom>
        </p:spPr>
        <p:txBody>
          <a:bodyPr>
            <a:normAutofit fontScale="90000"/>
          </a:bodyPr>
          <a:lstStyle>
            <a:lvl1pPr defTabSz="157276">
              <a:defRPr sz="2408"/>
            </a:lvl1pPr>
          </a:lstStyle>
          <a:p>
            <a:r>
              <a:rPr dirty="0"/>
              <a:t>Don't forget to provide feedback! </a:t>
            </a:r>
          </a:p>
        </p:txBody>
      </p:sp>
      <p:sp>
        <p:nvSpPr>
          <p:cNvPr id="233" name="Shape 233"/>
          <p:cNvSpPr>
            <a:spLocks noGrp="1"/>
          </p:cNvSpPr>
          <p:nvPr>
            <p:ph type="body" sz="quarter" idx="1"/>
          </p:nvPr>
        </p:nvSpPr>
        <p:spPr>
          <a:xfrm>
            <a:off x="1227431" y="1161363"/>
            <a:ext cx="6689136" cy="2676921"/>
          </a:xfrm>
          <a:prstGeom prst="rect">
            <a:avLst/>
          </a:prstGeom>
        </p:spPr>
        <p:txBody>
          <a:bodyPr anchor="t"/>
          <a:lstStyle/>
          <a:p>
            <a:pPr marL="457200" indent="-457200" algn="l">
              <a:lnSpc>
                <a:spcPct val="85000"/>
              </a:lnSpc>
              <a:spcBef>
                <a:spcPts val="1200"/>
              </a:spcBef>
              <a:buClr>
                <a:srgbClr val="C00000"/>
              </a:buClr>
              <a:buSzPct val="80000"/>
              <a:buAutoNum type="arabicPeriod"/>
              <a:defRPr sz="2400">
                <a:solidFill>
                  <a:schemeClr val="accent3"/>
                </a:solidFill>
                <a:latin typeface="Calibri Light"/>
                <a:ea typeface="Calibri Light"/>
                <a:cs typeface="Calibri Light"/>
                <a:sym typeface="Calibri Light"/>
              </a:defRPr>
            </a:pPr>
            <a:r>
              <a:t>Go to the Agenda icon in the conference app.</a:t>
            </a:r>
          </a:p>
          <a:p>
            <a:pPr marL="457200" indent="-457200" algn="l">
              <a:lnSpc>
                <a:spcPct val="85000"/>
              </a:lnSpc>
              <a:spcBef>
                <a:spcPts val="1200"/>
              </a:spcBef>
              <a:buClr>
                <a:srgbClr val="C00000"/>
              </a:buClr>
              <a:buSzPct val="80000"/>
              <a:buAutoNum type="arabicPeriod"/>
              <a:defRPr sz="2400">
                <a:solidFill>
                  <a:schemeClr val="accent3"/>
                </a:solidFill>
                <a:latin typeface="Calibri Light"/>
                <a:ea typeface="Calibri Light"/>
                <a:cs typeface="Calibri Light"/>
                <a:sym typeface="Calibri Light"/>
              </a:defRPr>
            </a:pPr>
            <a:r>
              <a:t>Find this session title and select it. </a:t>
            </a:r>
            <a:endParaRPr sz="2000"/>
          </a:p>
          <a:p>
            <a:pPr marL="457200" indent="-457200" algn="l">
              <a:lnSpc>
                <a:spcPct val="85000"/>
              </a:lnSpc>
              <a:spcBef>
                <a:spcPts val="1200"/>
              </a:spcBef>
              <a:buClr>
                <a:srgbClr val="C00000"/>
              </a:buClr>
              <a:buSzPct val="80000"/>
              <a:buAutoNum type="arabicPeriod"/>
              <a:defRPr sz="2400">
                <a:solidFill>
                  <a:schemeClr val="accent3"/>
                </a:solidFill>
                <a:latin typeface="Calibri Light"/>
                <a:ea typeface="Calibri Light"/>
                <a:cs typeface="Calibri Light"/>
                <a:sym typeface="Calibri Light"/>
              </a:defRPr>
            </a:pPr>
            <a:r>
              <a:t>On the sessions page, scroll down to Surveys and select the name of the survey. </a:t>
            </a:r>
            <a:endParaRPr sz="2000"/>
          </a:p>
          <a:p>
            <a:pPr marL="457200" indent="-457200" algn="l">
              <a:lnSpc>
                <a:spcPct val="85000"/>
              </a:lnSpc>
              <a:spcBef>
                <a:spcPts val="1200"/>
              </a:spcBef>
              <a:buClr>
                <a:srgbClr val="C00000"/>
              </a:buClr>
              <a:buSzPct val="80000"/>
              <a:buAutoNum type="arabicPeriod"/>
              <a:defRPr sz="2400">
                <a:solidFill>
                  <a:schemeClr val="accent3"/>
                </a:solidFill>
                <a:latin typeface="Calibri Light"/>
                <a:ea typeface="Calibri Light"/>
                <a:cs typeface="Calibri Light"/>
                <a:sym typeface="Calibri Light"/>
              </a:defRPr>
            </a:pPr>
            <a:r>
              <a:t>Complete the survey and click Finish.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3C74CF-9177-40EF-B7BA-E1787EBE7D4A}"/>
              </a:ext>
            </a:extLst>
          </p:cNvPr>
          <p:cNvSpPr>
            <a:spLocks noGrp="1"/>
          </p:cNvSpPr>
          <p:nvPr>
            <p:ph type="ctrTitle"/>
          </p:nvPr>
        </p:nvSpPr>
        <p:spPr/>
        <p:txBody>
          <a:bodyPr/>
          <a:lstStyle/>
          <a:p>
            <a:r>
              <a:rPr lang="en-US" dirty="0"/>
              <a:t>Documentation</a:t>
            </a:r>
          </a:p>
        </p:txBody>
      </p:sp>
      <p:sp>
        <p:nvSpPr>
          <p:cNvPr id="5" name="Subtitle 4">
            <a:extLst>
              <a:ext uri="{FF2B5EF4-FFF2-40B4-BE49-F238E27FC236}">
                <a16:creationId xmlns:a16="http://schemas.microsoft.com/office/drawing/2014/main" id="{FDB61CCC-18DD-090A-2713-3E8A4D68F395}"/>
              </a:ext>
            </a:extLst>
          </p:cNvPr>
          <p:cNvSpPr>
            <a:spLocks noGrp="1"/>
          </p:cNvSpPr>
          <p:nvPr>
            <p:ph type="subTitle" idx="1"/>
          </p:nvPr>
        </p:nvSpPr>
        <p:spPr/>
        <p:txBody>
          <a:bodyPr/>
          <a:lstStyle/>
          <a:p>
            <a:r>
              <a:rPr lang="en-US" dirty="0"/>
              <a:t>We know we should do it</a:t>
            </a:r>
          </a:p>
        </p:txBody>
      </p:sp>
      <p:sp>
        <p:nvSpPr>
          <p:cNvPr id="3" name="Slide Number Placeholder 2">
            <a:extLst>
              <a:ext uri="{FF2B5EF4-FFF2-40B4-BE49-F238E27FC236}">
                <a16:creationId xmlns:a16="http://schemas.microsoft.com/office/drawing/2014/main" id="{71460993-2418-E2BB-B285-A539FBABB94A}"/>
              </a:ext>
            </a:extLst>
          </p:cNvPr>
          <p:cNvSpPr>
            <a:spLocks noGrp="1"/>
          </p:cNvSpPr>
          <p:nvPr>
            <p:ph type="sldNum" sz="quarter" idx="4294967295"/>
          </p:nvPr>
        </p:nvSpPr>
        <p:spPr>
          <a:xfrm>
            <a:off x="7086600" y="4870450"/>
            <a:ext cx="2057400" cy="273050"/>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310429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1C3A180C-5D96-402B-AA7B-15D5CFE9DCCC}"/>
              </a:ext>
            </a:extLst>
          </p:cNvPr>
          <p:cNvSpPr>
            <a:spLocks noGrp="1"/>
          </p:cNvSpPr>
          <p:nvPr>
            <p:ph type="title"/>
          </p:nvPr>
        </p:nvSpPr>
        <p:spPr>
          <a:xfrm>
            <a:off x="1454148" y="749154"/>
            <a:ext cx="5124452" cy="374799"/>
          </a:xfrm>
        </p:spPr>
        <p:txBody>
          <a:bodyPr>
            <a:noAutofit/>
          </a:bodyPr>
          <a:lstStyle/>
          <a:p>
            <a:r>
              <a:rPr lang="en-GB" sz="2400" dirty="0"/>
              <a:t>Install software</a:t>
            </a:r>
            <a:endParaRPr lang="LID4096" sz="2400" dirty="0"/>
          </a:p>
        </p:txBody>
      </p:sp>
      <p:pic>
        <p:nvPicPr>
          <p:cNvPr id="24" name="Content Placeholder 23">
            <a:extLst>
              <a:ext uri="{FF2B5EF4-FFF2-40B4-BE49-F238E27FC236}">
                <a16:creationId xmlns:a16="http://schemas.microsoft.com/office/drawing/2014/main" id="{1B0AF058-656A-48A4-95E1-EF9AB8B32CBF}"/>
              </a:ext>
            </a:extLst>
          </p:cNvPr>
          <p:cNvPicPr>
            <a:picLocks noGrp="1" noChangeAspect="1"/>
          </p:cNvPicPr>
          <p:nvPr>
            <p:ph sz="quarter" idx="4294967295"/>
          </p:nvPr>
        </p:nvPicPr>
        <p:blipFill>
          <a:blip r:embed="rId3"/>
          <a:stretch>
            <a:fillRect/>
          </a:stretch>
        </p:blipFill>
        <p:spPr>
          <a:xfrm>
            <a:off x="6575425" y="2622550"/>
            <a:ext cx="2568575" cy="2439988"/>
          </a:xfrm>
        </p:spPr>
      </p:pic>
      <p:sp>
        <p:nvSpPr>
          <p:cNvPr id="21" name="Content Placeholder 20">
            <a:extLst>
              <a:ext uri="{FF2B5EF4-FFF2-40B4-BE49-F238E27FC236}">
                <a16:creationId xmlns:a16="http://schemas.microsoft.com/office/drawing/2014/main" id="{0359CC6F-D0C7-4721-A07C-080B0EDA4A62}"/>
              </a:ext>
            </a:extLst>
          </p:cNvPr>
          <p:cNvSpPr>
            <a:spLocks noGrp="1"/>
          </p:cNvSpPr>
          <p:nvPr>
            <p:ph type="body" sz="quarter" idx="4294967295"/>
          </p:nvPr>
        </p:nvSpPr>
        <p:spPr>
          <a:xfrm>
            <a:off x="0" y="1247775"/>
            <a:ext cx="6696075" cy="127000"/>
          </a:xfrm>
          <a:prstGeom prst="rect">
            <a:avLst/>
          </a:prstGeom>
        </p:spPr>
        <p:txBody>
          <a:bodyPr/>
          <a:lstStyle/>
          <a:p>
            <a:r>
              <a:rPr lang="en-GB" sz="2100" dirty="0"/>
              <a:t>Download </a:t>
            </a:r>
            <a:r>
              <a:rPr lang="en-GB" sz="2100" dirty="0">
                <a:hlinkClick r:id="rId4"/>
              </a:rPr>
              <a:t>doxygen.zip</a:t>
            </a:r>
            <a:r>
              <a:rPr lang="en-GB" sz="2100" dirty="0"/>
              <a:t> (from </a:t>
            </a:r>
            <a:r>
              <a:rPr lang="en-GB" sz="2100" b="1" u="sng" dirty="0" err="1"/>
              <a:t>www.doxygen.nl</a:t>
            </a:r>
            <a:r>
              <a:rPr lang="en-GB" sz="2100" b="1" u="sng" dirty="0"/>
              <a:t>)</a:t>
            </a:r>
          </a:p>
          <a:p>
            <a:r>
              <a:rPr lang="en-GB" sz="2100" dirty="0"/>
              <a:t>Extract it to C:\doxygen </a:t>
            </a:r>
          </a:p>
          <a:p>
            <a:pPr lvl="1"/>
            <a:r>
              <a:rPr lang="en-GB" sz="1800" dirty="0"/>
              <a:t>Doxywizard.exe is run to use a User Interface</a:t>
            </a:r>
          </a:p>
          <a:p>
            <a:pPr lvl="1"/>
            <a:r>
              <a:rPr lang="en-GB" sz="1800" dirty="0"/>
              <a:t>Doxygen.exe can be run on command line to generate documentation</a:t>
            </a:r>
          </a:p>
          <a:p>
            <a:pPr lvl="1"/>
            <a:r>
              <a:rPr lang="en-GB" sz="1800" dirty="0" err="1"/>
              <a:t>Graphviz</a:t>
            </a:r>
            <a:r>
              <a:rPr lang="en-GB" sz="1800" dirty="0"/>
              <a:t>/bin/dot.exe is used for generating graphs in documentation</a:t>
            </a:r>
          </a:p>
          <a:p>
            <a:pPr lvl="1"/>
            <a:r>
              <a:rPr lang="en-GB" sz="1800" dirty="0" err="1"/>
              <a:t>Doxyfile</a:t>
            </a:r>
            <a:r>
              <a:rPr lang="en-GB" sz="1800" dirty="0"/>
              <a:t> contains suggested settings</a:t>
            </a:r>
          </a:p>
          <a:p>
            <a:r>
              <a:rPr lang="en-GB" sz="2100" dirty="0"/>
              <a:t>Download </a:t>
            </a:r>
            <a:r>
              <a:rPr lang="en-GB" sz="2100" dirty="0">
                <a:hlinkClick r:id="rId5"/>
              </a:rPr>
              <a:t>doxygen_manual.pdf</a:t>
            </a:r>
            <a:endParaRPr lang="en-GB" sz="2100" dirty="0"/>
          </a:p>
          <a:p>
            <a:r>
              <a:rPr lang="en-GB" sz="2100" dirty="0"/>
              <a:t>Optionally download some samples from </a:t>
            </a:r>
            <a:r>
              <a:rPr lang="en-GB" sz="2100" dirty="0">
                <a:hlinkClick r:id="rId6"/>
              </a:rPr>
              <a:t>my Github repository</a:t>
            </a:r>
            <a:endParaRPr lang="LID4096" sz="2100" dirty="0"/>
          </a:p>
        </p:txBody>
      </p:sp>
      <p:sp>
        <p:nvSpPr>
          <p:cNvPr id="2" name="Title 1">
            <a:extLst>
              <a:ext uri="{FF2B5EF4-FFF2-40B4-BE49-F238E27FC236}">
                <a16:creationId xmlns:a16="http://schemas.microsoft.com/office/drawing/2014/main" id="{40ABA328-D2C8-352D-EB22-1C6758576F8C}"/>
              </a:ext>
            </a:extLst>
          </p:cNvPr>
          <p:cNvSpPr txBox="1">
            <a:spLocks/>
          </p:cNvSpPr>
          <p:nvPr/>
        </p:nvSpPr>
        <p:spPr>
          <a:xfrm>
            <a:off x="1454148" y="173083"/>
            <a:ext cx="3787778" cy="576072"/>
          </a:xfrm>
          <a:prstGeom prst="rect">
            <a:avLst/>
          </a:prstGeom>
        </p:spPr>
        <p:txBody>
          <a:bodyPr vert="horz" lIns="91440" tIns="45720" rIns="91440" bIns="45720" rtlCol="0" anchor="t">
            <a:normAutofit lnSpcReduction="10000"/>
            <a:scene3d>
              <a:camera prst="orthographicFront"/>
              <a:lightRig rig="soft" dir="t"/>
            </a:scene3d>
            <a:sp3d prstMaterial="softEdge">
              <a:bevelT w="25400" h="25400"/>
            </a:sp3d>
          </a:bodyPr>
          <a:lstStyle>
            <a:lvl1pPr algn="l" rtl="0" eaLnBrk="1" fontAlgn="base" hangingPunct="1">
              <a:spcBef>
                <a:spcPct val="0"/>
              </a:spcBef>
              <a:spcAft>
                <a:spcPct val="0"/>
              </a:spcAft>
              <a:defRPr sz="2100" b="0" kern="1200">
                <a:solidFill>
                  <a:srgbClr val="91C352"/>
                </a:solidFill>
                <a:effectLst>
                  <a:outerShdw blurRad="31750" dist="25400" dir="5400000" algn="tl" rotWithShape="0">
                    <a:srgbClr val="000000">
                      <a:alpha val="25000"/>
                    </a:srgbClr>
                  </a:outerShdw>
                </a:effectLst>
                <a:latin typeface="Exo 2" panose="00000500000000000000" pitchFamily="50" charset="0"/>
                <a:ea typeface="MS PGothic" panose="020B0600070205080204" pitchFamily="34" charset="-128"/>
                <a:cs typeface="+mj-cs"/>
              </a:defRPr>
            </a:lvl1pPr>
            <a:lvl2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2pPr>
            <a:lvl3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3pPr>
            <a:lvl4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4pPr>
            <a:lvl5pPr algn="l" rtl="0" eaLnBrk="1" fontAlgn="base" hangingPunct="1">
              <a:spcBef>
                <a:spcPct val="0"/>
              </a:spcBef>
              <a:spcAft>
                <a:spcPct val="0"/>
              </a:spcAft>
              <a:defRPr sz="3075" b="1">
                <a:solidFill>
                  <a:schemeClr val="tx2"/>
                </a:solidFill>
                <a:latin typeface="Lucida Sans Unicode" charset="0"/>
                <a:ea typeface="MS PGothic" panose="020B0600070205080204" pitchFamily="34" charset="-128"/>
              </a:defRPr>
            </a:lvl5pPr>
            <a:lvl6pPr marL="342900" algn="l" rtl="0" eaLnBrk="1" fontAlgn="base" hangingPunct="1">
              <a:spcBef>
                <a:spcPct val="0"/>
              </a:spcBef>
              <a:spcAft>
                <a:spcPct val="0"/>
              </a:spcAft>
              <a:defRPr sz="3075" b="1">
                <a:solidFill>
                  <a:schemeClr val="tx2"/>
                </a:solidFill>
                <a:latin typeface="Lucida Sans Unicode" charset="0"/>
                <a:ea typeface="ＭＳ Ｐゴシック" charset="0"/>
              </a:defRPr>
            </a:lvl6pPr>
            <a:lvl7pPr marL="685800" algn="l" rtl="0" eaLnBrk="1" fontAlgn="base" hangingPunct="1">
              <a:spcBef>
                <a:spcPct val="0"/>
              </a:spcBef>
              <a:spcAft>
                <a:spcPct val="0"/>
              </a:spcAft>
              <a:defRPr sz="3075" b="1">
                <a:solidFill>
                  <a:schemeClr val="tx2"/>
                </a:solidFill>
                <a:latin typeface="Lucida Sans Unicode" charset="0"/>
                <a:ea typeface="ＭＳ Ｐゴシック" charset="0"/>
              </a:defRPr>
            </a:lvl7pPr>
            <a:lvl8pPr marL="1028700" algn="l" rtl="0" eaLnBrk="1" fontAlgn="base" hangingPunct="1">
              <a:spcBef>
                <a:spcPct val="0"/>
              </a:spcBef>
              <a:spcAft>
                <a:spcPct val="0"/>
              </a:spcAft>
              <a:defRPr sz="3075" b="1">
                <a:solidFill>
                  <a:schemeClr val="tx2"/>
                </a:solidFill>
                <a:latin typeface="Lucida Sans Unicode" charset="0"/>
                <a:ea typeface="ＭＳ Ｐゴシック" charset="0"/>
              </a:defRPr>
            </a:lvl8pPr>
            <a:lvl9pPr marL="1371600" algn="l" rtl="0" eaLnBrk="1" fontAlgn="base" hangingPunct="1">
              <a:spcBef>
                <a:spcPct val="0"/>
              </a:spcBef>
              <a:spcAft>
                <a:spcPct val="0"/>
              </a:spcAft>
              <a:defRPr sz="3075" b="1">
                <a:solidFill>
                  <a:schemeClr val="tx2"/>
                </a:solidFill>
                <a:latin typeface="Lucida Sans Unicode" charset="0"/>
                <a:ea typeface="ＭＳ Ｐゴシック" charset="0"/>
              </a:defRPr>
            </a:lvl9pPr>
            <a:extLst/>
          </a:lstStyle>
          <a:p>
            <a:r>
              <a:rPr lang="en-US" sz="3300" dirty="0">
                <a:solidFill>
                  <a:schemeClr val="accent6"/>
                </a:solidFill>
                <a:latin typeface="Arial Black" panose="020B0604020202020204" pitchFamily="34" charset="0"/>
                <a:cs typeface="Arial Black" panose="020B0604020202020204" pitchFamily="34" charset="0"/>
              </a:rPr>
              <a:t>Getting started</a:t>
            </a:r>
          </a:p>
        </p:txBody>
      </p:sp>
    </p:spTree>
    <p:extLst>
      <p:ext uri="{BB962C8B-B14F-4D97-AF65-F5344CB8AC3E}">
        <p14:creationId xmlns:p14="http://schemas.microsoft.com/office/powerpoint/2010/main" val="395449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5BD44131-DF7C-4FF2-76FE-3D7F0AC86378}"/>
              </a:ext>
            </a:extLst>
          </p:cNvPr>
          <p:cNvSpPr>
            <a:spLocks noGrp="1"/>
          </p:cNvSpPr>
          <p:nvPr>
            <p:ph sz="quarter" idx="10"/>
          </p:nvPr>
        </p:nvSpPr>
        <p:spPr>
          <a:xfrm>
            <a:off x="171450" y="1943100"/>
            <a:ext cx="4114800" cy="3200400"/>
          </a:xfrm>
        </p:spPr>
        <p:txBody>
          <a:bodyPr>
            <a:normAutofit fontScale="62500" lnSpcReduction="20000"/>
          </a:bodyPr>
          <a:lstStyle/>
          <a:p>
            <a:r>
              <a:rPr lang="en-US" dirty="0"/>
              <a:t>A single special comment block, starting with /**, ending with */</a:t>
            </a:r>
          </a:p>
          <a:p>
            <a:r>
              <a:rPr lang="en-US" dirty="0"/>
              <a:t>Tags start with @</a:t>
            </a:r>
          </a:p>
          <a:p>
            <a:pPr lvl="1"/>
            <a:r>
              <a:rPr lang="en-US" dirty="0">
                <a:solidFill>
                  <a:srgbClr val="7030A0"/>
                </a:solidFill>
              </a:rPr>
              <a:t>@</a:t>
            </a:r>
            <a:r>
              <a:rPr lang="en-US" b="1" dirty="0">
                <a:solidFill>
                  <a:srgbClr val="7030A0"/>
                </a:solidFill>
              </a:rPr>
              <a:t>file</a:t>
            </a:r>
          </a:p>
          <a:p>
            <a:pPr lvl="2"/>
            <a:r>
              <a:rPr lang="en-US" dirty="0"/>
              <a:t>Makes a documentation entry for this source code</a:t>
            </a:r>
          </a:p>
          <a:p>
            <a:pPr lvl="1"/>
            <a:r>
              <a:rPr lang="en-US" dirty="0">
                <a:solidFill>
                  <a:srgbClr val="7030A0"/>
                </a:solidFill>
              </a:rPr>
              <a:t>@</a:t>
            </a:r>
            <a:r>
              <a:rPr lang="en-US" b="1" dirty="0">
                <a:solidFill>
                  <a:srgbClr val="7030A0"/>
                </a:solidFill>
              </a:rPr>
              <a:t>brief</a:t>
            </a:r>
            <a:r>
              <a:rPr lang="en-US" dirty="0">
                <a:solidFill>
                  <a:srgbClr val="7030A0"/>
                </a:solidFill>
              </a:rPr>
              <a:t> this is a short description</a:t>
            </a:r>
          </a:p>
          <a:p>
            <a:pPr lvl="2"/>
            <a:r>
              <a:rPr lang="en-US" dirty="0"/>
              <a:t>Brief description of code</a:t>
            </a:r>
          </a:p>
          <a:p>
            <a:pPr lvl="1"/>
            <a:r>
              <a:rPr lang="en-US" dirty="0">
                <a:solidFill>
                  <a:srgbClr val="7030A0"/>
                </a:solidFill>
              </a:rPr>
              <a:t>@</a:t>
            </a:r>
            <a:r>
              <a:rPr lang="en-US" b="1" dirty="0">
                <a:solidFill>
                  <a:srgbClr val="7030A0"/>
                </a:solidFill>
              </a:rPr>
              <a:t>details</a:t>
            </a:r>
            <a:r>
              <a:rPr lang="en-US" dirty="0">
                <a:solidFill>
                  <a:srgbClr val="7030A0"/>
                </a:solidFill>
              </a:rPr>
              <a:t> this is a longer description that can go over many lines</a:t>
            </a:r>
          </a:p>
          <a:p>
            <a:pPr lvl="2"/>
            <a:r>
              <a:rPr lang="en-US" dirty="0"/>
              <a:t>Detailed description</a:t>
            </a:r>
          </a:p>
          <a:p>
            <a:pPr lvl="1"/>
            <a:r>
              <a:rPr lang="en-US" dirty="0">
                <a:solidFill>
                  <a:srgbClr val="7030A0"/>
                </a:solidFill>
              </a:rPr>
              <a:t>@</a:t>
            </a:r>
            <a:r>
              <a:rPr lang="en-US" b="1" dirty="0">
                <a:solidFill>
                  <a:srgbClr val="7030A0"/>
                </a:solidFill>
              </a:rPr>
              <a:t>author</a:t>
            </a:r>
            <a:r>
              <a:rPr lang="en-US" dirty="0">
                <a:solidFill>
                  <a:srgbClr val="7030A0"/>
                </a:solidFill>
              </a:rPr>
              <a:t> phil mason (</a:t>
            </a:r>
            <a:r>
              <a:rPr lang="en-US" dirty="0" err="1">
                <a:solidFill>
                  <a:srgbClr val="7030A0"/>
                </a:solidFill>
              </a:rPr>
              <a:t>pmason</a:t>
            </a:r>
            <a:r>
              <a:rPr lang="en-US" dirty="0">
                <a:solidFill>
                  <a:srgbClr val="7030A0"/>
                </a:solidFill>
              </a:rPr>
              <a:t>)</a:t>
            </a:r>
          </a:p>
          <a:p>
            <a:pPr lvl="2"/>
            <a:r>
              <a:rPr lang="en-US" dirty="0"/>
              <a:t>Name of author or user-id</a:t>
            </a:r>
          </a:p>
          <a:p>
            <a:pPr lvl="1"/>
            <a:r>
              <a:rPr lang="en-US" dirty="0">
                <a:solidFill>
                  <a:srgbClr val="7030A0"/>
                </a:solidFill>
              </a:rPr>
              <a:t>@</a:t>
            </a:r>
            <a:r>
              <a:rPr lang="en-US" b="1" dirty="0">
                <a:solidFill>
                  <a:srgbClr val="7030A0"/>
                </a:solidFill>
              </a:rPr>
              <a:t>date</a:t>
            </a:r>
            <a:r>
              <a:rPr lang="en-US" dirty="0">
                <a:solidFill>
                  <a:srgbClr val="7030A0"/>
                </a:solidFill>
              </a:rPr>
              <a:t> 2023-01-01</a:t>
            </a:r>
          </a:p>
          <a:p>
            <a:pPr lvl="2"/>
            <a:r>
              <a:rPr lang="en-US" dirty="0"/>
              <a:t>Date code created</a:t>
            </a:r>
          </a:p>
          <a:p>
            <a:r>
              <a:rPr lang="en-US" dirty="0"/>
              <a:t>Tags are optional, except for </a:t>
            </a:r>
            <a:r>
              <a:rPr lang="en-US" dirty="0">
                <a:solidFill>
                  <a:srgbClr val="7030A0"/>
                </a:solidFill>
              </a:rPr>
              <a:t>@file</a:t>
            </a:r>
          </a:p>
          <a:p>
            <a:r>
              <a:rPr lang="en-US" dirty="0"/>
              <a:t>Programmers should at least use </a:t>
            </a:r>
            <a:r>
              <a:rPr lang="en-US" dirty="0">
                <a:solidFill>
                  <a:srgbClr val="7030A0"/>
                </a:solidFill>
              </a:rPr>
              <a:t>@file </a:t>
            </a:r>
            <a:r>
              <a:rPr lang="en-US" dirty="0"/>
              <a:t>and </a:t>
            </a:r>
            <a:r>
              <a:rPr lang="en-US" dirty="0">
                <a:solidFill>
                  <a:srgbClr val="7030A0"/>
                </a:solidFill>
              </a:rPr>
              <a:t>@brief</a:t>
            </a:r>
          </a:p>
        </p:txBody>
      </p:sp>
      <p:pic>
        <p:nvPicPr>
          <p:cNvPr id="5" name="Content Placeholder 4">
            <a:extLst>
              <a:ext uri="{FF2B5EF4-FFF2-40B4-BE49-F238E27FC236}">
                <a16:creationId xmlns:a16="http://schemas.microsoft.com/office/drawing/2014/main" id="{0CAAE601-5619-49A3-877D-1F56375A1126}"/>
              </a:ext>
            </a:extLst>
          </p:cNvPr>
          <p:cNvPicPr>
            <a:picLocks noGrp="1" noChangeAspect="1"/>
          </p:cNvPicPr>
          <p:nvPr>
            <p:ph sz="quarter" idx="11"/>
          </p:nvPr>
        </p:nvPicPr>
        <p:blipFill>
          <a:blip r:embed="rId2"/>
          <a:stretch>
            <a:fillRect/>
          </a:stretch>
        </p:blipFill>
        <p:spPr>
          <a:xfrm>
            <a:off x="4315024" y="2637761"/>
            <a:ext cx="4698801" cy="1474133"/>
          </a:xfrm>
        </p:spPr>
      </p:pic>
      <p:sp>
        <p:nvSpPr>
          <p:cNvPr id="14" name="Slide Number Placeholder 4">
            <a:extLst>
              <a:ext uri="{FF2B5EF4-FFF2-40B4-BE49-F238E27FC236}">
                <a16:creationId xmlns:a16="http://schemas.microsoft.com/office/drawing/2014/main" id="{9AAB3A70-E36B-0395-DB27-FE753EA358FD}"/>
              </a:ext>
            </a:extLst>
          </p:cNvPr>
          <p:cNvSpPr>
            <a:spLocks noGrp="1"/>
          </p:cNvSpPr>
          <p:nvPr>
            <p:ph type="sldNum" sz="quarter" idx="14"/>
          </p:nvPr>
        </p:nvSpPr>
        <p:spPr/>
        <p:txBody>
          <a:bodyPr/>
          <a:lstStyle/>
          <a:p>
            <a:fld id="{48F63A3B-78C7-47BE-AE5E-E10140E04643}" type="slidenum">
              <a:rPr lang="en-US" dirty="0"/>
              <a:pPr/>
              <a:t>7</a:t>
            </a:fld>
            <a:endParaRPr lang="en-US"/>
          </a:p>
        </p:txBody>
      </p:sp>
      <p:sp>
        <p:nvSpPr>
          <p:cNvPr id="3" name="Title 2">
            <a:extLst>
              <a:ext uri="{FF2B5EF4-FFF2-40B4-BE49-F238E27FC236}">
                <a16:creationId xmlns:a16="http://schemas.microsoft.com/office/drawing/2014/main" id="{55B5278C-532F-45A0-AB93-9FF027468AB9}"/>
              </a:ext>
            </a:extLst>
          </p:cNvPr>
          <p:cNvSpPr>
            <a:spLocks noGrp="1"/>
          </p:cNvSpPr>
          <p:nvPr>
            <p:ph type="title"/>
          </p:nvPr>
        </p:nvSpPr>
        <p:spPr/>
        <p:txBody>
          <a:bodyPr/>
          <a:lstStyle/>
          <a:p>
            <a:r>
              <a:rPr lang="en-US" dirty="0"/>
              <a:t>Documenting headers</a:t>
            </a:r>
          </a:p>
        </p:txBody>
      </p:sp>
      <p:sp>
        <p:nvSpPr>
          <p:cNvPr id="10" name="Title 9">
            <a:extLst>
              <a:ext uri="{FF2B5EF4-FFF2-40B4-BE49-F238E27FC236}">
                <a16:creationId xmlns:a16="http://schemas.microsoft.com/office/drawing/2014/main" id="{A6123F6F-7D48-4405-8432-2EEBD6FAFD05}"/>
              </a:ext>
            </a:extLst>
          </p:cNvPr>
          <p:cNvSpPr>
            <a:spLocks noGrp="1"/>
          </p:cNvSpPr>
          <p:nvPr>
            <p:ph type="body" idx="1"/>
          </p:nvPr>
        </p:nvSpPr>
        <p:spPr/>
        <p:txBody>
          <a:bodyPr/>
          <a:lstStyle/>
          <a:p>
            <a:r>
              <a:rPr lang="en-GB" dirty="0"/>
              <a:t>How it works</a:t>
            </a:r>
            <a:endParaRPr lang="LID4096" dirty="0"/>
          </a:p>
        </p:txBody>
      </p:sp>
      <p:sp>
        <p:nvSpPr>
          <p:cNvPr id="4" name="Text Placeholder 3">
            <a:extLst>
              <a:ext uri="{FF2B5EF4-FFF2-40B4-BE49-F238E27FC236}">
                <a16:creationId xmlns:a16="http://schemas.microsoft.com/office/drawing/2014/main" id="{E4892BFE-C9CF-1DE0-29B8-B4BF1463E826}"/>
              </a:ext>
            </a:extLst>
          </p:cNvPr>
          <p:cNvSpPr>
            <a:spLocks noGrp="1"/>
          </p:cNvSpPr>
          <p:nvPr>
            <p:ph type="body" idx="15"/>
          </p:nvPr>
        </p:nvSpPr>
        <p:spPr/>
        <p:txBody>
          <a:bodyPr/>
          <a:lstStyle/>
          <a:p>
            <a:r>
              <a:rPr lang="en-US" dirty="0"/>
              <a:t>Sample code</a:t>
            </a:r>
          </a:p>
        </p:txBody>
      </p:sp>
    </p:spTree>
    <p:extLst>
      <p:ext uri="{BB962C8B-B14F-4D97-AF65-F5344CB8AC3E}">
        <p14:creationId xmlns:p14="http://schemas.microsoft.com/office/powerpoint/2010/main" val="114246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8E52ADD-A9DA-4250-A0E4-FC020C81E6E8}"/>
              </a:ext>
            </a:extLst>
          </p:cNvPr>
          <p:cNvSpPr>
            <a:spLocks noGrp="1"/>
          </p:cNvSpPr>
          <p:nvPr>
            <p:ph type="title"/>
          </p:nvPr>
        </p:nvSpPr>
        <p:spPr/>
        <p:txBody>
          <a:bodyPr>
            <a:normAutofit/>
          </a:bodyPr>
          <a:lstStyle/>
          <a:p>
            <a:r>
              <a:rPr lang="en-GB" sz="2800" dirty="0"/>
              <a:t>Other useful parameters</a:t>
            </a:r>
            <a:endParaRPr lang="LID4096" sz="2800" dirty="0"/>
          </a:p>
        </p:txBody>
      </p:sp>
      <p:sp>
        <p:nvSpPr>
          <p:cNvPr id="3" name="Content Placeholder 2">
            <a:extLst>
              <a:ext uri="{FF2B5EF4-FFF2-40B4-BE49-F238E27FC236}">
                <a16:creationId xmlns:a16="http://schemas.microsoft.com/office/drawing/2014/main" id="{E2399986-C82B-40B0-9091-E1ACECCA6E71}"/>
              </a:ext>
            </a:extLst>
          </p:cNvPr>
          <p:cNvSpPr>
            <a:spLocks noGrp="1"/>
          </p:cNvSpPr>
          <p:nvPr>
            <p:ph sz="quarter" idx="14"/>
          </p:nvPr>
        </p:nvSpPr>
        <p:spPr/>
        <p:txBody>
          <a:bodyPr/>
          <a:lstStyle/>
          <a:p>
            <a:r>
              <a:rPr lang="en-GB" sz="1400" b="1" dirty="0">
                <a:solidFill>
                  <a:srgbClr val="7030A0"/>
                </a:solidFill>
              </a:rPr>
              <a:t>@param[in]   name   description</a:t>
            </a:r>
          </a:p>
          <a:p>
            <a:r>
              <a:rPr lang="en-GB" sz="1400" b="1" dirty="0"/>
              <a:t>	</a:t>
            </a:r>
            <a:r>
              <a:rPr lang="en-GB" sz="1400" dirty="0"/>
              <a:t>Input parameters – could be macro variables, variables, datasets, etc.</a:t>
            </a:r>
          </a:p>
          <a:p>
            <a:r>
              <a:rPr lang="en-GB" sz="1400" b="1" dirty="0">
                <a:solidFill>
                  <a:srgbClr val="7030A0"/>
                </a:solidFill>
              </a:rPr>
              <a:t>@param[out]   name   description</a:t>
            </a:r>
          </a:p>
          <a:p>
            <a:r>
              <a:rPr lang="en-GB" sz="1400" b="1" dirty="0"/>
              <a:t>	</a:t>
            </a:r>
            <a:r>
              <a:rPr lang="en-GB" sz="1400" dirty="0"/>
              <a:t>Output parameters – could be macro variables, variables, datasets, etc.</a:t>
            </a:r>
          </a:p>
          <a:p>
            <a:r>
              <a:rPr lang="en-GB" sz="1400" b="1" dirty="0">
                <a:solidFill>
                  <a:srgbClr val="7030A0"/>
                </a:solidFill>
              </a:rPr>
              <a:t>@param[in,out] name   description</a:t>
            </a:r>
          </a:p>
          <a:p>
            <a:r>
              <a:rPr lang="en-GB" sz="1400" b="1" dirty="0"/>
              <a:t>	</a:t>
            </a:r>
            <a:r>
              <a:rPr lang="en-GB" sz="1400" dirty="0"/>
              <a:t>Parameters used for input and output  </a:t>
            </a:r>
            <a:endParaRPr lang="en-GB" sz="1400" b="1" dirty="0"/>
          </a:p>
          <a:p>
            <a:r>
              <a:rPr lang="en-GB" sz="1400" b="1" dirty="0">
                <a:solidFill>
                  <a:srgbClr val="7030A0"/>
                </a:solidFill>
              </a:rPr>
              <a:t>@returns  things returned by program</a:t>
            </a:r>
          </a:p>
          <a:p>
            <a:r>
              <a:rPr lang="en-GB" sz="1400" dirty="0"/>
              <a:t>	Datasets, files, macro variables</a:t>
            </a:r>
          </a:p>
          <a:p>
            <a:r>
              <a:rPr lang="en-GB" sz="1400" b="1" dirty="0">
                <a:solidFill>
                  <a:srgbClr val="7030A0"/>
                </a:solidFill>
              </a:rPr>
              <a:t>@code</a:t>
            </a:r>
            <a:r>
              <a:rPr lang="en-GB" sz="1400" b="1" dirty="0"/>
              <a:t> </a:t>
            </a:r>
            <a:r>
              <a:rPr lang="en-GB" sz="1400" b="1" i="1" dirty="0"/>
              <a:t> proc print data=</a:t>
            </a:r>
            <a:r>
              <a:rPr lang="en-GB" sz="1400" b="1" i="1" dirty="0" err="1"/>
              <a:t>sashelp.class;run</a:t>
            </a:r>
            <a:r>
              <a:rPr lang="en-GB" sz="1400" b="1" i="1" dirty="0"/>
              <a:t>; </a:t>
            </a:r>
            <a:r>
              <a:rPr lang="en-GB" sz="1400" b="1" dirty="0"/>
              <a:t> </a:t>
            </a:r>
            <a:r>
              <a:rPr lang="en-GB" sz="1400" b="1" dirty="0">
                <a:solidFill>
                  <a:srgbClr val="7030A0"/>
                </a:solidFill>
              </a:rPr>
              <a:t>@</a:t>
            </a:r>
            <a:r>
              <a:rPr lang="en-GB" sz="1400" b="1" dirty="0" err="1">
                <a:solidFill>
                  <a:srgbClr val="7030A0"/>
                </a:solidFill>
              </a:rPr>
              <a:t>endcode</a:t>
            </a:r>
            <a:endParaRPr lang="en-GB" sz="1400" b="1" dirty="0">
              <a:solidFill>
                <a:srgbClr val="7030A0"/>
              </a:solidFill>
            </a:endParaRPr>
          </a:p>
          <a:p>
            <a:r>
              <a:rPr lang="en-GB" sz="1400" b="1" dirty="0"/>
              <a:t>	</a:t>
            </a:r>
            <a:r>
              <a:rPr lang="en-GB" sz="1400" dirty="0"/>
              <a:t>Can put lots of code between the tags to show a code block</a:t>
            </a:r>
          </a:p>
          <a:p>
            <a:r>
              <a:rPr lang="en-GB" sz="1400" b="1" dirty="0">
                <a:solidFill>
                  <a:srgbClr val="7030A0"/>
                </a:solidFill>
              </a:rPr>
              <a:t>@pre  this is a pre-condition for this code to run</a:t>
            </a:r>
          </a:p>
          <a:p>
            <a:r>
              <a:rPr lang="en-GB" sz="1400" dirty="0"/>
              <a:t>	Could be macro variables or datasets required</a:t>
            </a:r>
          </a:p>
          <a:p>
            <a:r>
              <a:rPr lang="en-GB" sz="1400" b="1" dirty="0">
                <a:solidFill>
                  <a:srgbClr val="7030A0"/>
                </a:solidFill>
              </a:rPr>
              <a:t>@warning  this is a warning about something</a:t>
            </a:r>
          </a:p>
          <a:p>
            <a:r>
              <a:rPr lang="en-GB" sz="1400" dirty="0"/>
              <a:t>	Useful for those looking at documentation to be aware of this</a:t>
            </a:r>
          </a:p>
        </p:txBody>
      </p:sp>
      <p:sp>
        <p:nvSpPr>
          <p:cNvPr id="5" name="Slide Number Placeholder 4">
            <a:extLst>
              <a:ext uri="{FF2B5EF4-FFF2-40B4-BE49-F238E27FC236}">
                <a16:creationId xmlns:a16="http://schemas.microsoft.com/office/drawing/2014/main" id="{5B2218EA-FC4A-4E17-AF08-8DBDAFD681AE}"/>
              </a:ext>
            </a:extLst>
          </p:cNvPr>
          <p:cNvSpPr>
            <a:spLocks noGrp="1"/>
          </p:cNvSpPr>
          <p:nvPr>
            <p:ph type="sldNum" sz="quarter" idx="4"/>
          </p:nvPr>
        </p:nvSpPr>
        <p:spPr/>
        <p:txBody>
          <a:bodyPr/>
          <a:lstStyle/>
          <a:p>
            <a:fld id="{48F63A3B-78C7-47BE-AE5E-E10140E04643}" type="slidenum">
              <a:rPr lang="en-US" smtClean="0"/>
              <a:pPr/>
              <a:t>8</a:t>
            </a:fld>
            <a:endParaRPr lang="en-US"/>
          </a:p>
        </p:txBody>
      </p:sp>
    </p:spTree>
    <p:extLst>
      <p:ext uri="{BB962C8B-B14F-4D97-AF65-F5344CB8AC3E}">
        <p14:creationId xmlns:p14="http://schemas.microsoft.com/office/powerpoint/2010/main" val="380071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D23-53C5-41CE-ACF4-2167C4C87B67}"/>
              </a:ext>
            </a:extLst>
          </p:cNvPr>
          <p:cNvSpPr>
            <a:spLocks noGrp="1"/>
          </p:cNvSpPr>
          <p:nvPr>
            <p:ph type="title"/>
          </p:nvPr>
        </p:nvSpPr>
        <p:spPr/>
        <p:txBody>
          <a:bodyPr>
            <a:normAutofit/>
          </a:bodyPr>
          <a:lstStyle/>
          <a:p>
            <a:r>
              <a:rPr lang="en-GB" sz="2800" dirty="0"/>
              <a:t>Handling example code</a:t>
            </a:r>
            <a:endParaRPr lang="LID4096" sz="2800" dirty="0"/>
          </a:p>
        </p:txBody>
      </p:sp>
      <p:sp>
        <p:nvSpPr>
          <p:cNvPr id="3" name="Content Placeholder 2">
            <a:extLst>
              <a:ext uri="{FF2B5EF4-FFF2-40B4-BE49-F238E27FC236}">
                <a16:creationId xmlns:a16="http://schemas.microsoft.com/office/drawing/2014/main" id="{678431F1-8A88-4B29-A9A1-A61C211EA91C}"/>
              </a:ext>
            </a:extLst>
          </p:cNvPr>
          <p:cNvSpPr>
            <a:spLocks noGrp="1"/>
          </p:cNvSpPr>
          <p:nvPr>
            <p:ph sz="quarter" idx="14"/>
          </p:nvPr>
        </p:nvSpPr>
        <p:spPr/>
        <p:txBody>
          <a:bodyPr/>
          <a:lstStyle/>
          <a:p>
            <a:pPr marL="171450" indent="-171450">
              <a:buFont typeface="Arial" panose="020B0604020202020204" pitchFamily="34" charset="0"/>
              <a:buChar char="•"/>
            </a:pPr>
            <a:r>
              <a:rPr lang="en-GB" sz="1600" dirty="0"/>
              <a:t>Most header doc should go before the</a:t>
            </a:r>
            <a:br>
              <a:rPr lang="en-GB" sz="1600" dirty="0"/>
            </a:br>
            <a:r>
              <a:rPr lang="en-GB" sz="1600" dirty="0"/>
              <a:t> SAS code</a:t>
            </a:r>
          </a:p>
          <a:p>
            <a:pPr marL="171450" indent="-171450">
              <a:buFont typeface="Arial" panose="020B0604020202020204" pitchFamily="34" charset="0"/>
              <a:buChar char="•"/>
            </a:pPr>
            <a:r>
              <a:rPr lang="en-GB" sz="1600" dirty="0"/>
              <a:t>I like example code after the SAS code</a:t>
            </a:r>
          </a:p>
          <a:p>
            <a:pPr marL="171450" indent="-171450">
              <a:buFont typeface="Arial" panose="020B0604020202020204" pitchFamily="34" charset="0"/>
              <a:buChar char="•"/>
            </a:pPr>
            <a:r>
              <a:rPr lang="en-GB" sz="1600" dirty="0">
                <a:solidFill>
                  <a:srgbClr val="7030A0"/>
                </a:solidFill>
              </a:rPr>
              <a:t>@cond</a:t>
            </a:r>
            <a:r>
              <a:rPr lang="en-GB" sz="1600" dirty="0"/>
              <a:t> stops Doxygen processing until</a:t>
            </a:r>
            <a:br>
              <a:rPr lang="en-GB" sz="1600" dirty="0"/>
            </a:br>
            <a:r>
              <a:rPr lang="en-GB" sz="1600" dirty="0">
                <a:solidFill>
                  <a:srgbClr val="7030A0"/>
                </a:solidFill>
              </a:rPr>
              <a:t>@endcond </a:t>
            </a:r>
            <a:r>
              <a:rPr lang="en-GB" sz="1600" dirty="0"/>
              <a:t>is encountered</a:t>
            </a:r>
          </a:p>
          <a:p>
            <a:pPr marL="514350" lvl="1" indent="-171450">
              <a:buFont typeface="Arial" panose="020B0604020202020204" pitchFamily="34" charset="0"/>
              <a:buChar char="•"/>
            </a:pPr>
            <a:r>
              <a:rPr lang="en-GB" sz="1600" dirty="0"/>
              <a:t>This allows skipping over the SAS code</a:t>
            </a:r>
          </a:p>
          <a:p>
            <a:pPr marL="171450" indent="-171450">
              <a:buFont typeface="Arial" panose="020B0604020202020204" pitchFamily="34" charset="0"/>
              <a:buChar char="•"/>
            </a:pPr>
            <a:r>
              <a:rPr lang="en-GB" sz="1600" dirty="0">
                <a:solidFill>
                  <a:srgbClr val="7030A0"/>
                </a:solidFill>
              </a:rPr>
              <a:t>@file </a:t>
            </a:r>
            <a:r>
              <a:rPr lang="en-GB" sz="1600" dirty="0"/>
              <a:t>is needed to continue documentation</a:t>
            </a:r>
            <a:br>
              <a:rPr lang="en-GB" sz="1600" dirty="0"/>
            </a:br>
            <a:r>
              <a:rPr lang="en-GB" sz="1600" dirty="0"/>
              <a:t> for the program</a:t>
            </a:r>
          </a:p>
          <a:p>
            <a:pPr marL="171450" indent="-171450">
              <a:buFont typeface="Arial" panose="020B0604020202020204" pitchFamily="34" charset="0"/>
              <a:buChar char="•"/>
            </a:pPr>
            <a:r>
              <a:rPr lang="en-GB" sz="1600" b="1" dirty="0">
                <a:solidFill>
                  <a:srgbClr val="7030A0"/>
                </a:solidFill>
              </a:rPr>
              <a:t>####</a:t>
            </a:r>
            <a:r>
              <a:rPr lang="en-GB" sz="1600" b="1" dirty="0"/>
              <a:t> </a:t>
            </a:r>
            <a:r>
              <a:rPr lang="en-GB" sz="1600" dirty="0"/>
              <a:t>is markdown to make a level 4 header</a:t>
            </a:r>
          </a:p>
          <a:p>
            <a:pPr marL="171450" indent="-171450">
              <a:buFont typeface="Arial" panose="020B0604020202020204" pitchFamily="34" charset="0"/>
              <a:buChar char="•"/>
            </a:pPr>
            <a:r>
              <a:rPr lang="en-GB" sz="1600" b="1" dirty="0">
                <a:solidFill>
                  <a:srgbClr val="7030A0"/>
                </a:solidFill>
              </a:rPr>
              <a:t>@code </a:t>
            </a:r>
            <a:r>
              <a:rPr lang="en-GB" sz="1600" dirty="0"/>
              <a:t>/ </a:t>
            </a:r>
            <a:r>
              <a:rPr lang="en-GB" sz="1600" b="1" dirty="0">
                <a:solidFill>
                  <a:srgbClr val="7030A0"/>
                </a:solidFill>
              </a:rPr>
              <a:t>@endcode </a:t>
            </a:r>
            <a:r>
              <a:rPr lang="en-GB" sz="1600" dirty="0"/>
              <a:t>puts the example code</a:t>
            </a:r>
            <a:br>
              <a:rPr lang="en-GB" sz="1600" dirty="0"/>
            </a:br>
            <a:r>
              <a:rPr lang="en-GB" sz="1600" dirty="0"/>
              <a:t>into a coloured block</a:t>
            </a:r>
            <a:endParaRPr lang="LID4096" sz="1600" dirty="0"/>
          </a:p>
        </p:txBody>
      </p:sp>
      <p:sp>
        <p:nvSpPr>
          <p:cNvPr id="4" name="Slide Number Placeholder 3">
            <a:extLst>
              <a:ext uri="{FF2B5EF4-FFF2-40B4-BE49-F238E27FC236}">
                <a16:creationId xmlns:a16="http://schemas.microsoft.com/office/drawing/2014/main" id="{F16A599C-0BB4-493B-A188-B837E3A4BAF0}"/>
              </a:ext>
            </a:extLst>
          </p:cNvPr>
          <p:cNvSpPr>
            <a:spLocks noGrp="1"/>
          </p:cNvSpPr>
          <p:nvPr>
            <p:ph type="sldNum" sz="quarter" idx="4"/>
          </p:nvPr>
        </p:nvSpPr>
        <p:spPr/>
        <p:txBody>
          <a:bodyPr/>
          <a:lstStyle/>
          <a:p>
            <a:fld id="{48F63A3B-78C7-47BE-AE5E-E10140E04643}" type="slidenum">
              <a:rPr lang="en-US" smtClean="0"/>
              <a:pPr/>
              <a:t>9</a:t>
            </a:fld>
            <a:endParaRPr lang="en-US" dirty="0"/>
          </a:p>
        </p:txBody>
      </p:sp>
      <p:sp>
        <p:nvSpPr>
          <p:cNvPr id="6" name="TextBox 5">
            <a:extLst>
              <a:ext uri="{FF2B5EF4-FFF2-40B4-BE49-F238E27FC236}">
                <a16:creationId xmlns:a16="http://schemas.microsoft.com/office/drawing/2014/main" id="{AD8B0BE6-3F2D-427F-BC05-34E6D1D93692}"/>
              </a:ext>
            </a:extLst>
          </p:cNvPr>
          <p:cNvSpPr txBox="1"/>
          <p:nvPr/>
        </p:nvSpPr>
        <p:spPr>
          <a:xfrm>
            <a:off x="4725909" y="1406046"/>
            <a:ext cx="4303791" cy="3231654"/>
          </a:xfrm>
          <a:prstGeom prst="rect">
            <a:avLst/>
          </a:prstGeom>
          <a:noFill/>
        </p:spPr>
        <p:txBody>
          <a:bodyPr wrap="square">
            <a:spAutoFit/>
          </a:bodyPr>
          <a:lstStyle/>
          <a:p>
            <a:r>
              <a:rPr lang="en-US" sz="1200" b="1" i="1" dirty="0">
                <a:solidFill>
                  <a:srgbClr val="008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@file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@brief this is a brief description.</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@cond</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b="1" i="1" dirty="0">
                <a:solidFill>
                  <a:srgbClr val="000050"/>
                </a:solidFill>
                <a:latin typeface="Consolas" panose="020B0609020204030204" pitchFamily="49" charset="0"/>
              </a:rPr>
              <a:t>%macro</a:t>
            </a:r>
            <a:r>
              <a:rPr lang="en-US" sz="1200" dirty="0">
                <a:solidFill>
                  <a:srgbClr val="000000"/>
                </a:solidFill>
                <a:latin typeface="Consolas" panose="020B0609020204030204" pitchFamily="49" charset="0"/>
              </a:rPr>
              <a:t> nobs(</a:t>
            </a:r>
            <a:r>
              <a:rPr lang="en-US" sz="1200" dirty="0" err="1">
                <a:solidFill>
                  <a:srgbClr val="000000"/>
                </a:solidFill>
                <a:latin typeface="Consolas" panose="020B0609020204030204" pitchFamily="49" charset="0"/>
              </a:rPr>
              <a:t>dsid</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sysfunc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attrn</a:t>
            </a:r>
            <a:r>
              <a:rPr lang="en-US" sz="1200" dirty="0">
                <a:solidFill>
                  <a:srgbClr val="000000"/>
                </a:solidFill>
                <a:latin typeface="Consolas" panose="020B0609020204030204" pitchFamily="49" charset="0"/>
              </a:rPr>
              <a:t>(</a:t>
            </a:r>
            <a:r>
              <a:rPr lang="en-US" sz="1200" b="1" i="1" dirty="0">
                <a:solidFill>
                  <a:srgbClr val="000050"/>
                </a:solidFill>
                <a:latin typeface="Consolas" panose="020B0609020204030204" pitchFamily="49" charset="0"/>
              </a:rPr>
              <a:t>&amp;</a:t>
            </a:r>
            <a:r>
              <a:rPr lang="en-US" sz="1200" b="1" i="1" dirty="0" err="1">
                <a:solidFill>
                  <a:srgbClr val="000050"/>
                </a:solidFill>
                <a:latin typeface="Consolas" panose="020B0609020204030204" pitchFamily="49" charset="0"/>
              </a:rPr>
              <a:t>dsid</a:t>
            </a:r>
            <a:r>
              <a:rPr lang="en-US" sz="1200" dirty="0" err="1">
                <a:solidFill>
                  <a:srgbClr val="000000"/>
                </a:solidFill>
                <a:latin typeface="Consolas" panose="020B0609020204030204" pitchFamily="49" charset="0"/>
              </a:rPr>
              <a:t>,nobs</a:t>
            </a:r>
            <a:r>
              <a:rPr lang="en-US" sz="1200" dirty="0">
                <a:solidFill>
                  <a:srgbClr val="000000"/>
                </a:solidFill>
                <a:latin typeface="Consolas" panose="020B0609020204030204" pitchFamily="49" charset="0"/>
              </a:rPr>
              <a:t>))</a:t>
            </a:r>
          </a:p>
          <a:p>
            <a:r>
              <a:rPr lang="en-US" sz="1200" b="1" i="1" dirty="0">
                <a:solidFill>
                  <a:srgbClr val="000050"/>
                </a:solidFill>
                <a:latin typeface="Consolas" panose="020B0609020204030204" pitchFamily="49" charset="0"/>
              </a:rPr>
              <a:t>%mend</a:t>
            </a:r>
            <a:r>
              <a:rPr lang="en-US" sz="1200" dirty="0">
                <a:solidFill>
                  <a:srgbClr val="000000"/>
                </a:solidFill>
                <a:latin typeface="Consolas" panose="020B0609020204030204" pitchFamily="49" charset="0"/>
              </a:rPr>
              <a:t> nobs ;</a:t>
            </a:r>
          </a:p>
          <a:p>
            <a:r>
              <a:rPr lang="en-US" sz="1200" b="1" i="1" dirty="0">
                <a:solidFill>
                  <a:srgbClr val="008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@endcond</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@file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 Examples ####</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    %put This dataset has %nobs(1) observations ;</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@endcode</a:t>
            </a:r>
            <a:endParaRPr lang="en-US" sz="1200" dirty="0">
              <a:solidFill>
                <a:srgbClr val="000000"/>
              </a:solidFill>
              <a:latin typeface="Consolas" panose="020B0609020204030204" pitchFamily="49" charset="0"/>
            </a:endParaRPr>
          </a:p>
          <a:p>
            <a:r>
              <a:rPr lang="en-US" sz="1200" b="1" i="1" dirty="0">
                <a:solidFill>
                  <a:srgbClr val="008000"/>
                </a:solidFill>
                <a:latin typeface="Consolas" panose="020B0609020204030204" pitchFamily="49" charset="0"/>
              </a:rPr>
              <a:t>*/</a:t>
            </a:r>
            <a:endParaRPr lang="en-US"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918036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harmaSUG2019_Presentation_Template_widescree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Presentation2" id="{BA9BE622-E365-4E1E-8569-EB0AED956412}" vid="{4151CADE-E3E3-46CB-A85C-7C325A546182}"/>
    </a:ext>
  </a:extLst>
</a:theme>
</file>

<file path=ppt/theme/theme2.xml><?xml version="1.0" encoding="utf-8"?>
<a:theme xmlns:a="http://schemas.openxmlformats.org/drawingml/2006/main" name="SAS Global Forum">
  <a:themeElements>
    <a:clrScheme name="SAS Global Forum">
      <a:dk1>
        <a:srgbClr val="000000"/>
      </a:dk1>
      <a:lt1>
        <a:srgbClr val="FFFFFF"/>
      </a:lt1>
      <a:dk2>
        <a:srgbClr val="A7A7A7"/>
      </a:dk2>
      <a:lt2>
        <a:srgbClr val="535353"/>
      </a:lt2>
      <a:accent1>
        <a:srgbClr val="0074BE"/>
      </a:accent1>
      <a:accent2>
        <a:srgbClr val="61BAE9"/>
      </a:accent2>
      <a:accent3>
        <a:srgbClr val="04304B"/>
      </a:accent3>
      <a:accent4>
        <a:srgbClr val="00B08D"/>
      </a:accent4>
      <a:accent5>
        <a:srgbClr val="90B328"/>
      </a:accent5>
      <a:accent6>
        <a:srgbClr val="F58220"/>
      </a:accent6>
      <a:hlink>
        <a:srgbClr val="0000FF"/>
      </a:hlink>
      <a:folHlink>
        <a:srgbClr val="FF00FF"/>
      </a:folHlink>
    </a:clrScheme>
    <a:fontScheme name="SAS Global Forum">
      <a:majorFont>
        <a:latin typeface="Helvetica"/>
        <a:ea typeface="Helvetica"/>
        <a:cs typeface="Helvetica"/>
      </a:majorFont>
      <a:minorFont>
        <a:latin typeface="Calibri"/>
        <a:ea typeface="Calibri"/>
        <a:cs typeface="Calibri"/>
      </a:minorFont>
    </a:fontScheme>
    <a:fmtScheme name="SAS Global For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642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642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PharmaSUG2023_Presentation_Template</Template>
  <TotalTime>1790</TotalTime>
  <Words>5140</Words>
  <Application>Microsoft Macintosh PowerPoint</Application>
  <PresentationFormat>On-screen Show (16:9)</PresentationFormat>
  <Paragraphs>538</Paragraphs>
  <Slides>40</Slides>
  <Notes>10</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Arial Black</vt:lpstr>
      <vt:lpstr>Calibri</vt:lpstr>
      <vt:lpstr>Calibri Light</vt:lpstr>
      <vt:lpstr>Consolas</vt:lpstr>
      <vt:lpstr>Courier New</vt:lpstr>
      <vt:lpstr>Exo 2</vt:lpstr>
      <vt:lpstr>Lucida Sans Unicode</vt:lpstr>
      <vt:lpstr>Verdana</vt:lpstr>
      <vt:lpstr>Wingdings 2</vt:lpstr>
      <vt:lpstr>Wingdings 3</vt:lpstr>
      <vt:lpstr>PharmaSUG2019_Presentation_Template_widescreen</vt:lpstr>
      <vt:lpstr>PowerPoint Presentation</vt:lpstr>
      <vt:lpstr>Presenter</vt:lpstr>
      <vt:lpstr>Documenting your SAS programs with Doxygen and automatically generated diagrams.</vt:lpstr>
      <vt:lpstr>Agenda</vt:lpstr>
      <vt:lpstr>Documentation</vt:lpstr>
      <vt:lpstr>Install software</vt:lpstr>
      <vt:lpstr>Documenting headers</vt:lpstr>
      <vt:lpstr>Other useful parameters</vt:lpstr>
      <vt:lpstr>Handling example code</vt:lpstr>
      <vt:lpstr>Making lists</vt:lpstr>
      <vt:lpstr>Formatting text</vt:lpstr>
      <vt:lpstr>Diagrams</vt:lpstr>
      <vt:lpstr>Start the wizard</vt:lpstr>
      <vt:lpstr>Key settings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Diagrams</vt:lpstr>
      <vt:lpstr>Automatic Diagrams</vt:lpstr>
      <vt:lpstr>PROC SCAPROC</vt:lpstr>
      <vt:lpstr>SCAPROC Output</vt:lpstr>
      <vt:lpstr>Reading output from PROC SCAPROC</vt:lpstr>
      <vt:lpstr>Graphviz Overview</vt:lpstr>
      <vt:lpstr>PowerPoint Presentation</vt:lpstr>
      <vt:lpstr>Making DOT commands from SCAPROC</vt:lpstr>
      <vt:lpstr>Adding performance information</vt:lpstr>
      <vt:lpstr>Automating with macros</vt:lpstr>
      <vt:lpstr>Using the macros</vt:lpstr>
      <vt:lpstr>Example using macros</vt:lpstr>
      <vt:lpstr>SCAPROC output produced</vt:lpstr>
      <vt:lpstr>DOT commands produced by SCAPROC_ANALYSE</vt:lpstr>
      <vt:lpstr>Diagram produced</vt:lpstr>
      <vt:lpstr>Future Enhancements</vt:lpstr>
      <vt:lpstr>Conclusions</vt:lpstr>
      <vt:lpstr>Questions?</vt:lpstr>
      <vt:lpstr>Don't forget to provide feedback!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Philip Mason</cp:lastModifiedBy>
  <cp:revision>2</cp:revision>
  <dcterms:modified xsi:type="dcterms:W3CDTF">2023-10-26T07:22:09Z</dcterms:modified>
</cp:coreProperties>
</file>