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6" r:id="rId2"/>
    <p:sldId id="328" r:id="rId3"/>
    <p:sldId id="368" r:id="rId4"/>
    <p:sldId id="347" r:id="rId5"/>
    <p:sldId id="359" r:id="rId6"/>
    <p:sldId id="350" r:id="rId7"/>
    <p:sldId id="361" r:id="rId8"/>
    <p:sldId id="265" r:id="rId9"/>
    <p:sldId id="267" r:id="rId10"/>
    <p:sldId id="360" r:id="rId11"/>
    <p:sldId id="266" r:id="rId12"/>
    <p:sldId id="262" r:id="rId13"/>
    <p:sldId id="356" r:id="rId14"/>
    <p:sldId id="362" r:id="rId15"/>
    <p:sldId id="260" r:id="rId16"/>
    <p:sldId id="268" r:id="rId17"/>
    <p:sldId id="261" r:id="rId18"/>
    <p:sldId id="269" r:id="rId19"/>
    <p:sldId id="263" r:id="rId20"/>
    <p:sldId id="357" r:id="rId21"/>
    <p:sldId id="363" r:id="rId22"/>
    <p:sldId id="364" r:id="rId23"/>
    <p:sldId id="366" r:id="rId24"/>
    <p:sldId id="367" r:id="rId25"/>
    <p:sldId id="369" r:id="rId26"/>
    <p:sldId id="358" r:id="rId27"/>
    <p:sldId id="365" r:id="rId28"/>
    <p:sldId id="355" r:id="rId29"/>
  </p:sldIdLst>
  <p:sldSz cx="12192000" cy="6858000"/>
  <p:notesSz cx="6858000" cy="9144000"/>
  <p:embeddedFontLst>
    <p:embeddedFont>
      <p:font typeface="Arial Black" panose="020B0604020202020204" pitchFamily="34" charset="0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1E"/>
    <a:srgbClr val="3064A0"/>
    <a:srgbClr val="3DB6B6"/>
    <a:srgbClr val="8E1A29"/>
    <a:srgbClr val="5A0C19"/>
    <a:srgbClr val="06868C"/>
    <a:srgbClr val="E1413F"/>
    <a:srgbClr val="C02126"/>
    <a:srgbClr val="2C1113"/>
    <a:srgbClr val="EFC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5EB3C-E2A7-9444-A9C6-CD5BA97FFDF9}" v="195" dt="2024-11-13T08:14:10.318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5" autoAdjust="0"/>
    <p:restoredTop sz="91286" autoAdjust="0"/>
  </p:normalViewPr>
  <p:slideViewPr>
    <p:cSldViewPr snapToGrid="0">
      <p:cViewPr varScale="1">
        <p:scale>
          <a:sx n="110" d="100"/>
          <a:sy n="110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Mason" userId="5b33068fcab6078d" providerId="LiveId" clId="{78F2A224-C119-344C-B142-21E08CA4EB7F}"/>
    <pc:docChg chg="undo custSel addSld delSld modSld sldOrd">
      <pc:chgData name="Philip Mason" userId="5b33068fcab6078d" providerId="LiveId" clId="{78F2A224-C119-344C-B142-21E08CA4EB7F}" dt="2024-04-06T13:24:11.617" v="2701" actId="2696"/>
      <pc:docMkLst>
        <pc:docMk/>
      </pc:docMkLst>
      <pc:sldChg chg="addSp delSp modSp add mod modClrScheme chgLayout">
        <pc:chgData name="Philip Mason" userId="5b33068fcab6078d" providerId="LiveId" clId="{78F2A224-C119-344C-B142-21E08CA4EB7F}" dt="2024-04-06T10:33:40.108" v="1563" actId="26606"/>
        <pc:sldMkLst>
          <pc:docMk/>
          <pc:sldMk cId="1144220509" sldId="260"/>
        </pc:sldMkLst>
      </pc:sldChg>
      <pc:sldChg chg="modSp add mod">
        <pc:chgData name="Philip Mason" userId="5b33068fcab6078d" providerId="LiveId" clId="{78F2A224-C119-344C-B142-21E08CA4EB7F}" dt="2024-04-06T10:36:49.902" v="1572" actId="207"/>
        <pc:sldMkLst>
          <pc:docMk/>
          <pc:sldMk cId="1001850667" sldId="261"/>
        </pc:sldMkLst>
      </pc:sldChg>
      <pc:sldChg chg="addSp delSp modSp add mod modClrScheme chgLayout">
        <pc:chgData name="Philip Mason" userId="5b33068fcab6078d" providerId="LiveId" clId="{78F2A224-C119-344C-B142-21E08CA4EB7F}" dt="2024-04-06T10:24:15.847" v="1184" actId="26606"/>
        <pc:sldMkLst>
          <pc:docMk/>
          <pc:sldMk cId="3935464490" sldId="262"/>
        </pc:sldMkLst>
      </pc:sldChg>
      <pc:sldChg chg="add">
        <pc:chgData name="Philip Mason" userId="5b33068fcab6078d" providerId="LiveId" clId="{78F2A224-C119-344C-B142-21E08CA4EB7F}" dt="2024-04-06T09:54:45.933" v="38"/>
        <pc:sldMkLst>
          <pc:docMk/>
          <pc:sldMk cId="2165360268" sldId="263"/>
        </pc:sldMkLst>
      </pc:sldChg>
      <pc:sldChg chg="addSp modSp add mod modClrScheme chgLayout">
        <pc:chgData name="Philip Mason" userId="5b33068fcab6078d" providerId="LiveId" clId="{78F2A224-C119-344C-B142-21E08CA4EB7F}" dt="2024-04-06T10:18:33.280" v="957" actId="33524"/>
        <pc:sldMkLst>
          <pc:docMk/>
          <pc:sldMk cId="157471493" sldId="265"/>
        </pc:sldMkLst>
      </pc:sldChg>
      <pc:sldChg chg="addSp modSp add mod modClrScheme chgLayout">
        <pc:chgData name="Philip Mason" userId="5b33068fcab6078d" providerId="LiveId" clId="{78F2A224-C119-344C-B142-21E08CA4EB7F}" dt="2024-04-06T10:20:33.734" v="998" actId="20577"/>
        <pc:sldMkLst>
          <pc:docMk/>
          <pc:sldMk cId="879305406" sldId="266"/>
        </pc:sldMkLst>
      </pc:sldChg>
      <pc:sldChg chg="addSp modSp add mod modClrScheme chgLayout">
        <pc:chgData name="Philip Mason" userId="5b33068fcab6078d" providerId="LiveId" clId="{78F2A224-C119-344C-B142-21E08CA4EB7F}" dt="2024-04-06T10:12:31.224" v="868" actId="26606"/>
        <pc:sldMkLst>
          <pc:docMk/>
          <pc:sldMk cId="2870060550" sldId="267"/>
        </pc:sldMkLst>
      </pc:sldChg>
      <pc:sldChg chg="addSp delSp modSp add mod modClrScheme chgLayout">
        <pc:chgData name="Philip Mason" userId="5b33068fcab6078d" providerId="LiveId" clId="{78F2A224-C119-344C-B142-21E08CA4EB7F}" dt="2024-04-06T10:34:39.955" v="1569" actId="12"/>
        <pc:sldMkLst>
          <pc:docMk/>
          <pc:sldMk cId="3544259451" sldId="268"/>
        </pc:sldMkLst>
      </pc:sldChg>
      <pc:sldChg chg="modSp add mod">
        <pc:chgData name="Philip Mason" userId="5b33068fcab6078d" providerId="LiveId" clId="{78F2A224-C119-344C-B142-21E08CA4EB7F}" dt="2024-04-06T10:35:33.655" v="1571" actId="207"/>
        <pc:sldMkLst>
          <pc:docMk/>
          <pc:sldMk cId="789448041" sldId="269"/>
        </pc:sldMkLst>
      </pc:sldChg>
      <pc:sldChg chg="addSp delSp modSp mod modClrScheme chgLayout">
        <pc:chgData name="Philip Mason" userId="5b33068fcab6078d" providerId="LiveId" clId="{78F2A224-C119-344C-B142-21E08CA4EB7F}" dt="2024-04-06T10:04:39.004" v="473" actId="20577"/>
        <pc:sldMkLst>
          <pc:docMk/>
          <pc:sldMk cId="576847256" sldId="328"/>
        </pc:sldMkLst>
      </pc:sldChg>
      <pc:sldChg chg="addSp modSp mod">
        <pc:chgData name="Philip Mason" userId="5b33068fcab6078d" providerId="LiveId" clId="{78F2A224-C119-344C-B142-21E08CA4EB7F}" dt="2024-04-06T09:32:07.863" v="31" actId="1076"/>
        <pc:sldMkLst>
          <pc:docMk/>
          <pc:sldMk cId="1998694596" sldId="346"/>
        </pc:sldMkLst>
      </pc:sldChg>
      <pc:sldChg chg="addSp delSp modSp mod modClrScheme chgLayout">
        <pc:chgData name="Philip Mason" userId="5b33068fcab6078d" providerId="LiveId" clId="{78F2A224-C119-344C-B142-21E08CA4EB7F}" dt="2024-04-06T09:52:07.649" v="33" actId="700"/>
        <pc:sldMkLst>
          <pc:docMk/>
          <pc:sldMk cId="157878945" sldId="347"/>
        </pc:sldMkLst>
      </pc:sldChg>
      <pc:sldChg chg="del">
        <pc:chgData name="Philip Mason" userId="5b33068fcab6078d" providerId="LiveId" clId="{78F2A224-C119-344C-B142-21E08CA4EB7F}" dt="2024-04-06T13:24:11.617" v="2701" actId="2696"/>
        <pc:sldMkLst>
          <pc:docMk/>
          <pc:sldMk cId="3119535270" sldId="349"/>
        </pc:sldMkLst>
      </pc:sldChg>
      <pc:sldChg chg="modSp mod">
        <pc:chgData name="Philip Mason" userId="5b33068fcab6078d" providerId="LiveId" clId="{78F2A224-C119-344C-B142-21E08CA4EB7F}" dt="2024-04-06T10:12:07.471" v="866" actId="20577"/>
        <pc:sldMkLst>
          <pc:docMk/>
          <pc:sldMk cId="2368161951" sldId="350"/>
        </pc:sldMkLst>
      </pc:sldChg>
      <pc:sldChg chg="modSp mod">
        <pc:chgData name="Philip Mason" userId="5b33068fcab6078d" providerId="LiveId" clId="{78F2A224-C119-344C-B142-21E08CA4EB7F}" dt="2024-04-06T10:24:49.630" v="1239" actId="20577"/>
        <pc:sldMkLst>
          <pc:docMk/>
          <pc:sldMk cId="1024844868" sldId="356"/>
        </pc:sldMkLst>
      </pc:sldChg>
      <pc:sldChg chg="modSp mod">
        <pc:chgData name="Philip Mason" userId="5b33068fcab6078d" providerId="LiveId" clId="{78F2A224-C119-344C-B142-21E08CA4EB7F}" dt="2024-04-06T11:20:27.984" v="2006" actId="20577"/>
        <pc:sldMkLst>
          <pc:docMk/>
          <pc:sldMk cId="856984141" sldId="358"/>
        </pc:sldMkLst>
      </pc:sldChg>
      <pc:sldChg chg="new del">
        <pc:chgData name="Philip Mason" userId="5b33068fcab6078d" providerId="LiveId" clId="{78F2A224-C119-344C-B142-21E08CA4EB7F}" dt="2024-04-06T09:52:36.929" v="35" actId="2696"/>
        <pc:sldMkLst>
          <pc:docMk/>
          <pc:sldMk cId="82150055" sldId="359"/>
        </pc:sldMkLst>
      </pc:sldChg>
      <pc:sldChg chg="addSp delSp modSp new mod modClrScheme chgLayout modNotesTx">
        <pc:chgData name="Philip Mason" userId="5b33068fcab6078d" providerId="LiveId" clId="{78F2A224-C119-344C-B142-21E08CA4EB7F}" dt="2024-04-06T10:11:32.712" v="822" actId="14100"/>
        <pc:sldMkLst>
          <pc:docMk/>
          <pc:sldMk cId="2885191562" sldId="359"/>
        </pc:sldMkLst>
      </pc:sldChg>
      <pc:sldChg chg="modSp new mod modClrScheme chgLayout">
        <pc:chgData name="Philip Mason" userId="5b33068fcab6078d" providerId="LiveId" clId="{78F2A224-C119-344C-B142-21E08CA4EB7F}" dt="2024-04-06T10:19:05.171" v="958" actId="20577"/>
        <pc:sldMkLst>
          <pc:docMk/>
          <pc:sldMk cId="3258052002" sldId="360"/>
        </pc:sldMkLst>
      </pc:sldChg>
      <pc:sldChg chg="addSp delSp modSp new mod modClrScheme chgLayout">
        <pc:chgData name="Philip Mason" userId="5b33068fcab6078d" providerId="LiveId" clId="{78F2A224-C119-344C-B142-21E08CA4EB7F}" dt="2024-04-06T10:17:20.176" v="954" actId="113"/>
        <pc:sldMkLst>
          <pc:docMk/>
          <pc:sldMk cId="3785565441" sldId="361"/>
        </pc:sldMkLst>
      </pc:sldChg>
      <pc:sldChg chg="addSp delSp modSp new mod modClrScheme chgLayout">
        <pc:chgData name="Philip Mason" userId="5b33068fcab6078d" providerId="LiveId" clId="{78F2A224-C119-344C-B142-21E08CA4EB7F}" dt="2024-04-06T10:33:05.869" v="1557" actId="404"/>
        <pc:sldMkLst>
          <pc:docMk/>
          <pc:sldMk cId="3874779215" sldId="362"/>
        </pc:sldMkLst>
      </pc:sldChg>
      <pc:sldChg chg="addSp delSp modSp new mod modClrScheme chgLayout">
        <pc:chgData name="Philip Mason" userId="5b33068fcab6078d" providerId="LiveId" clId="{78F2A224-C119-344C-B142-21E08CA4EB7F}" dt="2024-04-06T11:18:36.201" v="1971" actId="20577"/>
        <pc:sldMkLst>
          <pc:docMk/>
          <pc:sldMk cId="4035368261" sldId="363"/>
        </pc:sldMkLst>
      </pc:sldChg>
      <pc:sldChg chg="addSp delSp modSp new mod modClrScheme chgLayout">
        <pc:chgData name="Philip Mason" userId="5b33068fcab6078d" providerId="LiveId" clId="{78F2A224-C119-344C-B142-21E08CA4EB7F}" dt="2024-04-06T11:27:21.622" v="2190" actId="20577"/>
        <pc:sldMkLst>
          <pc:docMk/>
          <pc:sldMk cId="2355049661" sldId="364"/>
        </pc:sldMkLst>
      </pc:sldChg>
      <pc:sldChg chg="addSp modSp new mod ord modClrScheme chgLayout">
        <pc:chgData name="Philip Mason" userId="5b33068fcab6078d" providerId="LiveId" clId="{78F2A224-C119-344C-B142-21E08CA4EB7F}" dt="2024-04-06T11:37:42.018" v="2660" actId="207"/>
        <pc:sldMkLst>
          <pc:docMk/>
          <pc:sldMk cId="309994083" sldId="365"/>
        </pc:sldMkLst>
      </pc:sldChg>
      <pc:sldChg chg="addSp delSp modSp new mod modClrScheme chgLayout">
        <pc:chgData name="Philip Mason" userId="5b33068fcab6078d" providerId="LiveId" clId="{78F2A224-C119-344C-B142-21E08CA4EB7F}" dt="2024-04-06T11:36:34.792" v="2621" actId="732"/>
        <pc:sldMkLst>
          <pc:docMk/>
          <pc:sldMk cId="358686439" sldId="366"/>
        </pc:sldMkLst>
      </pc:sldChg>
      <pc:sldChg chg="addSp delSp modSp new mod modClrScheme chgLayout">
        <pc:chgData name="Philip Mason" userId="5b33068fcab6078d" providerId="LiveId" clId="{78F2A224-C119-344C-B142-21E08CA4EB7F}" dt="2024-04-06T11:42:21.207" v="2700" actId="1076"/>
        <pc:sldMkLst>
          <pc:docMk/>
          <pc:sldMk cId="2076794850" sldId="367"/>
        </pc:sldMkLst>
      </pc:sldChg>
    </pc:docChg>
  </pc:docChgLst>
  <pc:docChgLst>
    <pc:chgData name="Philip Mason" userId="5b33068fcab6078d" providerId="LiveId" clId="{ADC5EB3C-E2A7-9444-A9C6-CD5BA97FFDF9}"/>
    <pc:docChg chg="undo custSel addSld modSld modMainMaster">
      <pc:chgData name="Philip Mason" userId="5b33068fcab6078d" providerId="LiveId" clId="{ADC5EB3C-E2A7-9444-A9C6-CD5BA97FFDF9}" dt="2024-11-13T08:20:06.571" v="1314" actId="20577"/>
      <pc:docMkLst>
        <pc:docMk/>
      </pc:docMkLst>
      <pc:sldChg chg="modSp mod modNotesTx">
        <pc:chgData name="Philip Mason" userId="5b33068fcab6078d" providerId="LiveId" clId="{ADC5EB3C-E2A7-9444-A9C6-CD5BA97FFDF9}" dt="2024-11-13T07:52:08.082" v="856" actId="20577"/>
        <pc:sldMkLst>
          <pc:docMk/>
          <pc:sldMk cId="1144220509" sldId="260"/>
        </pc:sldMkLst>
        <pc:spChg chg="mod">
          <ac:chgData name="Philip Mason" userId="5b33068fcab6078d" providerId="LiveId" clId="{ADC5EB3C-E2A7-9444-A9C6-CD5BA97FFDF9}" dt="2024-10-12T18:58:11.146" v="121" actId="20577"/>
          <ac:spMkLst>
            <pc:docMk/>
            <pc:sldMk cId="1144220509" sldId="260"/>
            <ac:spMk id="13" creationId="{46446DBF-637B-929B-F7F0-85ADD4E73CBB}"/>
          </ac:spMkLst>
        </pc:spChg>
        <pc:graphicFrameChg chg="mod">
          <ac:chgData name="Philip Mason" userId="5b33068fcab6078d" providerId="LiveId" clId="{ADC5EB3C-E2A7-9444-A9C6-CD5BA97FFDF9}" dt="2024-10-27T08:15:46.596" v="348" actId="26606"/>
          <ac:graphicFrameMkLst>
            <pc:docMk/>
            <pc:sldMk cId="1144220509" sldId="260"/>
            <ac:graphicFrameMk id="8" creationId="{BC794D6A-8933-4DFB-3743-184D9BE96986}"/>
          </ac:graphicFrameMkLst>
        </pc:graphicFrameChg>
      </pc:sldChg>
      <pc:sldChg chg="modNotesTx">
        <pc:chgData name="Philip Mason" userId="5b33068fcab6078d" providerId="LiveId" clId="{ADC5EB3C-E2A7-9444-A9C6-CD5BA97FFDF9}" dt="2024-11-13T07:53:43.100" v="910" actId="20577"/>
        <pc:sldMkLst>
          <pc:docMk/>
          <pc:sldMk cId="1001850667" sldId="261"/>
        </pc:sldMkLst>
      </pc:sldChg>
      <pc:sldChg chg="modSp mod">
        <pc:chgData name="Philip Mason" userId="5b33068fcab6078d" providerId="LiveId" clId="{ADC5EB3C-E2A7-9444-A9C6-CD5BA97FFDF9}" dt="2024-11-13T07:47:06.664" v="658" actId="20577"/>
        <pc:sldMkLst>
          <pc:docMk/>
          <pc:sldMk cId="3935464490" sldId="262"/>
        </pc:sldMkLst>
        <pc:spChg chg="mod">
          <ac:chgData name="Philip Mason" userId="5b33068fcab6078d" providerId="LiveId" clId="{ADC5EB3C-E2A7-9444-A9C6-CD5BA97FFDF9}" dt="2024-10-27T08:14:41.602" v="347" actId="26606"/>
          <ac:spMkLst>
            <pc:docMk/>
            <pc:sldMk cId="3935464490" sldId="262"/>
            <ac:spMk id="9" creationId="{3E23A726-E437-59A6-DC44-7EECFCABEB30}"/>
          </ac:spMkLst>
        </pc:spChg>
        <pc:graphicFrameChg chg="mod modGraphic">
          <ac:chgData name="Philip Mason" userId="5b33068fcab6078d" providerId="LiveId" clId="{ADC5EB3C-E2A7-9444-A9C6-CD5BA97FFDF9}" dt="2024-11-13T07:47:06.664" v="658" actId="20577"/>
          <ac:graphicFrameMkLst>
            <pc:docMk/>
            <pc:sldMk cId="3935464490" sldId="262"/>
            <ac:graphicFrameMk id="5" creationId="{97C35086-43B5-E1C2-F6A6-FAFBEFAF2D19}"/>
          </ac:graphicFrameMkLst>
        </pc:graphicFrameChg>
      </pc:sldChg>
      <pc:sldChg chg="modNotesTx">
        <pc:chgData name="Philip Mason" userId="5b33068fcab6078d" providerId="LiveId" clId="{ADC5EB3C-E2A7-9444-A9C6-CD5BA97FFDF9}" dt="2024-11-13T07:56:38.278" v="1030" actId="20577"/>
        <pc:sldMkLst>
          <pc:docMk/>
          <pc:sldMk cId="2165360268" sldId="263"/>
        </pc:sldMkLst>
      </pc:sldChg>
      <pc:sldChg chg="modSp mod">
        <pc:chgData name="Philip Mason" userId="5b33068fcab6078d" providerId="LiveId" clId="{ADC5EB3C-E2A7-9444-A9C6-CD5BA97FFDF9}" dt="2024-10-12T18:59:00.743" v="145" actId="20577"/>
        <pc:sldMkLst>
          <pc:docMk/>
          <pc:sldMk cId="157471493" sldId="265"/>
        </pc:sldMkLst>
        <pc:spChg chg="mod">
          <ac:chgData name="Philip Mason" userId="5b33068fcab6078d" providerId="LiveId" clId="{ADC5EB3C-E2A7-9444-A9C6-CD5BA97FFDF9}" dt="2024-10-12T18:59:00.743" v="145" actId="20577"/>
          <ac:spMkLst>
            <pc:docMk/>
            <pc:sldMk cId="157471493" sldId="265"/>
            <ac:spMk id="14" creationId="{B3D7F49B-AA54-1BE1-B5C4-3886105A5B85}"/>
          </ac:spMkLst>
        </pc:spChg>
      </pc:sldChg>
      <pc:sldChg chg="modSp mod">
        <pc:chgData name="Philip Mason" userId="5b33068fcab6078d" providerId="LiveId" clId="{ADC5EB3C-E2A7-9444-A9C6-CD5BA97FFDF9}" dt="2024-10-29T19:19:43.857" v="632" actId="207"/>
        <pc:sldMkLst>
          <pc:docMk/>
          <pc:sldMk cId="879305406" sldId="266"/>
        </pc:sldMkLst>
        <pc:spChg chg="mod">
          <ac:chgData name="Philip Mason" userId="5b33068fcab6078d" providerId="LiveId" clId="{ADC5EB3C-E2A7-9444-A9C6-CD5BA97FFDF9}" dt="2024-10-29T19:19:43.857" v="632" actId="207"/>
          <ac:spMkLst>
            <pc:docMk/>
            <pc:sldMk cId="879305406" sldId="266"/>
            <ac:spMk id="4" creationId="{EFA31D40-C5AF-1AE9-AF32-3898CBF59B13}"/>
          </ac:spMkLst>
        </pc:spChg>
        <pc:spChg chg="mod">
          <ac:chgData name="Philip Mason" userId="5b33068fcab6078d" providerId="LiveId" clId="{ADC5EB3C-E2A7-9444-A9C6-CD5BA97FFDF9}" dt="2024-10-12T18:58:39.090" v="133" actId="20577"/>
          <ac:spMkLst>
            <pc:docMk/>
            <pc:sldMk cId="879305406" sldId="266"/>
            <ac:spMk id="9" creationId="{77A98E8E-62D3-5362-A51B-A88EF5BE6120}"/>
          </ac:spMkLst>
        </pc:spChg>
      </pc:sldChg>
      <pc:sldChg chg="modSp mod">
        <pc:chgData name="Philip Mason" userId="5b33068fcab6078d" providerId="LiveId" clId="{ADC5EB3C-E2A7-9444-A9C6-CD5BA97FFDF9}" dt="2024-10-12T18:58:54.679" v="141" actId="20577"/>
        <pc:sldMkLst>
          <pc:docMk/>
          <pc:sldMk cId="2870060550" sldId="267"/>
        </pc:sldMkLst>
        <pc:spChg chg="mod">
          <ac:chgData name="Philip Mason" userId="5b33068fcab6078d" providerId="LiveId" clId="{ADC5EB3C-E2A7-9444-A9C6-CD5BA97FFDF9}" dt="2024-10-12T18:58:54.679" v="141" actId="20577"/>
          <ac:spMkLst>
            <pc:docMk/>
            <pc:sldMk cId="2870060550" sldId="267"/>
            <ac:spMk id="14" creationId="{711BC27F-A322-F4EF-30EE-14FBC8D2555D}"/>
          </ac:spMkLst>
        </pc:spChg>
      </pc:sldChg>
      <pc:sldChg chg="modSp mod">
        <pc:chgData name="Philip Mason" userId="5b33068fcab6078d" providerId="LiveId" clId="{ADC5EB3C-E2A7-9444-A9C6-CD5BA97FFDF9}" dt="2024-11-13T07:55:35.862" v="983" actId="113"/>
        <pc:sldMkLst>
          <pc:docMk/>
          <pc:sldMk cId="3544259451" sldId="268"/>
        </pc:sldMkLst>
        <pc:spChg chg="mod">
          <ac:chgData name="Philip Mason" userId="5b33068fcab6078d" providerId="LiveId" clId="{ADC5EB3C-E2A7-9444-A9C6-CD5BA97FFDF9}" dt="2024-11-13T07:55:35.862" v="983" actId="113"/>
          <ac:spMkLst>
            <pc:docMk/>
            <pc:sldMk cId="3544259451" sldId="268"/>
            <ac:spMk id="4" creationId="{5FF5A9BC-0986-E7C0-1817-D6D73B2D5351}"/>
          </ac:spMkLst>
        </pc:spChg>
        <pc:spChg chg="mod">
          <ac:chgData name="Philip Mason" userId="5b33068fcab6078d" providerId="LiveId" clId="{ADC5EB3C-E2A7-9444-A9C6-CD5BA97FFDF9}" dt="2024-10-12T18:58:03.032" v="117" actId="20577"/>
          <ac:spMkLst>
            <pc:docMk/>
            <pc:sldMk cId="3544259451" sldId="268"/>
            <ac:spMk id="11" creationId="{FFFE15D8-8928-8559-3158-826C690AAEDE}"/>
          </ac:spMkLst>
        </pc:spChg>
      </pc:sldChg>
      <pc:sldChg chg="mod modShow">
        <pc:chgData name="Philip Mason" userId="5b33068fcab6078d" providerId="LiveId" clId="{ADC5EB3C-E2A7-9444-A9C6-CD5BA97FFDF9}" dt="2024-11-13T07:54:00.877" v="911" actId="729"/>
        <pc:sldMkLst>
          <pc:docMk/>
          <pc:sldMk cId="789448041" sldId="269"/>
        </pc:sldMkLst>
      </pc:sldChg>
      <pc:sldChg chg="addSp modSp mod">
        <pc:chgData name="Philip Mason" userId="5b33068fcab6078d" providerId="LiveId" clId="{ADC5EB3C-E2A7-9444-A9C6-CD5BA97FFDF9}" dt="2024-10-29T19:10:53.178" v="513" actId="1076"/>
        <pc:sldMkLst>
          <pc:docMk/>
          <pc:sldMk cId="576847256" sldId="328"/>
        </pc:sldMkLst>
        <pc:spChg chg="add mod">
          <ac:chgData name="Philip Mason" userId="5b33068fcab6078d" providerId="LiveId" clId="{ADC5EB3C-E2A7-9444-A9C6-CD5BA97FFDF9}" dt="2024-10-29T19:10:53.178" v="513" actId="1076"/>
          <ac:spMkLst>
            <pc:docMk/>
            <pc:sldMk cId="576847256" sldId="328"/>
            <ac:spMk id="3" creationId="{A1D568AB-0B2F-6988-B0CA-8EE2438D9519}"/>
          </ac:spMkLst>
        </pc:spChg>
      </pc:sldChg>
      <pc:sldChg chg="modSp mod">
        <pc:chgData name="Philip Mason" userId="5b33068fcab6078d" providerId="LiveId" clId="{ADC5EB3C-E2A7-9444-A9C6-CD5BA97FFDF9}" dt="2024-10-29T19:11:11.467" v="516" actId="20577"/>
        <pc:sldMkLst>
          <pc:docMk/>
          <pc:sldMk cId="1998694596" sldId="346"/>
        </pc:sldMkLst>
        <pc:spChg chg="mod">
          <ac:chgData name="Philip Mason" userId="5b33068fcab6078d" providerId="LiveId" clId="{ADC5EB3C-E2A7-9444-A9C6-CD5BA97FFDF9}" dt="2024-10-29T19:11:11.467" v="516" actId="20577"/>
          <ac:spMkLst>
            <pc:docMk/>
            <pc:sldMk cId="1998694596" sldId="346"/>
            <ac:spMk id="8" creationId="{16C0B7EE-0952-68B0-5BB9-01581D57145C}"/>
          </ac:spMkLst>
        </pc:spChg>
        <pc:spChg chg="mod">
          <ac:chgData name="Philip Mason" userId="5b33068fcab6078d" providerId="LiveId" clId="{ADC5EB3C-E2A7-9444-A9C6-CD5BA97FFDF9}" dt="2024-10-12T18:59:35.815" v="161" actId="20577"/>
          <ac:spMkLst>
            <pc:docMk/>
            <pc:sldMk cId="1998694596" sldId="346"/>
            <ac:spMk id="12" creationId="{682F552E-29D3-1BBE-CC64-A5AD5CC4D817}"/>
          </ac:spMkLst>
        </pc:spChg>
      </pc:sldChg>
      <pc:sldChg chg="modSp mod">
        <pc:chgData name="Philip Mason" userId="5b33068fcab6078d" providerId="LiveId" clId="{ADC5EB3C-E2A7-9444-A9C6-CD5BA97FFDF9}" dt="2024-10-12T18:59:14.972" v="153" actId="20577"/>
        <pc:sldMkLst>
          <pc:docMk/>
          <pc:sldMk cId="2368161951" sldId="350"/>
        </pc:sldMkLst>
        <pc:spChg chg="mod">
          <ac:chgData name="Philip Mason" userId="5b33068fcab6078d" providerId="LiveId" clId="{ADC5EB3C-E2A7-9444-A9C6-CD5BA97FFDF9}" dt="2024-10-12T18:59:14.972" v="153" actId="20577"/>
          <ac:spMkLst>
            <pc:docMk/>
            <pc:sldMk cId="2368161951" sldId="350"/>
            <ac:spMk id="17" creationId="{B7C6432B-3B73-77A9-EC66-F07EC92398BA}"/>
          </ac:spMkLst>
        </pc:spChg>
      </pc:sldChg>
      <pc:sldChg chg="addSp delSp modSp mod">
        <pc:chgData name="Philip Mason" userId="5b33068fcab6078d" providerId="LiveId" clId="{ADC5EB3C-E2A7-9444-A9C6-CD5BA97FFDF9}" dt="2024-11-13T08:14:40.710" v="1077" actId="20577"/>
        <pc:sldMkLst>
          <pc:docMk/>
          <pc:sldMk cId="1432358964" sldId="355"/>
        </pc:sldMkLst>
        <pc:spChg chg="add mod">
          <ac:chgData name="Philip Mason" userId="5b33068fcab6078d" providerId="LiveId" clId="{ADC5EB3C-E2A7-9444-A9C6-CD5BA97FFDF9}" dt="2024-10-27T08:29:10.359" v="469" actId="14100"/>
          <ac:spMkLst>
            <pc:docMk/>
            <pc:sldMk cId="1432358964" sldId="355"/>
            <ac:spMk id="2" creationId="{FA4C46CF-CD4E-3C48-B748-2D527456A547}"/>
          </ac:spMkLst>
        </pc:spChg>
        <pc:spChg chg="mod">
          <ac:chgData name="Philip Mason" userId="5b33068fcab6078d" providerId="LiveId" clId="{ADC5EB3C-E2A7-9444-A9C6-CD5BA97FFDF9}" dt="2024-11-13T08:14:40.710" v="1077" actId="20577"/>
          <ac:spMkLst>
            <pc:docMk/>
            <pc:sldMk cId="1432358964" sldId="355"/>
            <ac:spMk id="3" creationId="{4EF45281-43FE-F805-43D5-A5C97C2551C9}"/>
          </ac:spMkLst>
        </pc:spChg>
        <pc:spChg chg="add mod">
          <ac:chgData name="Philip Mason" userId="5b33068fcab6078d" providerId="LiveId" clId="{ADC5EB3C-E2A7-9444-A9C6-CD5BA97FFDF9}" dt="2024-11-13T08:14:20.385" v="1066" actId="1076"/>
          <ac:spMkLst>
            <pc:docMk/>
            <pc:sldMk cId="1432358964" sldId="355"/>
            <ac:spMk id="5" creationId="{0898799D-E4F0-14DA-6669-BCC806B4581B}"/>
          </ac:spMkLst>
        </pc:spChg>
        <pc:spChg chg="mod">
          <ac:chgData name="Philip Mason" userId="5b33068fcab6078d" providerId="LiveId" clId="{ADC5EB3C-E2A7-9444-A9C6-CD5BA97FFDF9}" dt="2024-10-12T18:56:54.876" v="93" actId="20577"/>
          <ac:spMkLst>
            <pc:docMk/>
            <pc:sldMk cId="1432358964" sldId="355"/>
            <ac:spMk id="9" creationId="{D93E6408-6905-E3A8-88C7-985F3D1D8554}"/>
          </ac:spMkLst>
        </pc:spChg>
        <pc:picChg chg="add mod">
          <ac:chgData name="Philip Mason" userId="5b33068fcab6078d" providerId="LiveId" clId="{ADC5EB3C-E2A7-9444-A9C6-CD5BA97FFDF9}" dt="2024-11-13T08:14:02.986" v="1052" actId="1076"/>
          <ac:picMkLst>
            <pc:docMk/>
            <pc:sldMk cId="1432358964" sldId="355"/>
            <ac:picMk id="4" creationId="{1168231E-F827-8077-345A-2DFA6CAE98A8}"/>
          </ac:picMkLst>
        </pc:picChg>
      </pc:sldChg>
      <pc:sldChg chg="modSp mod">
        <pc:chgData name="Philip Mason" userId="5b33068fcab6078d" providerId="LiveId" clId="{ADC5EB3C-E2A7-9444-A9C6-CD5BA97FFDF9}" dt="2024-11-13T08:19:29.424" v="1286" actId="20577"/>
        <pc:sldMkLst>
          <pc:docMk/>
          <pc:sldMk cId="856984141" sldId="358"/>
        </pc:sldMkLst>
        <pc:spChg chg="mod">
          <ac:chgData name="Philip Mason" userId="5b33068fcab6078d" providerId="LiveId" clId="{ADC5EB3C-E2A7-9444-A9C6-CD5BA97FFDF9}" dt="2024-11-13T08:19:29.424" v="1286" actId="20577"/>
          <ac:spMkLst>
            <pc:docMk/>
            <pc:sldMk cId="856984141" sldId="358"/>
            <ac:spMk id="3" creationId="{8D6CDAD8-98A6-D156-1A24-D985F0617FEF}"/>
          </ac:spMkLst>
        </pc:spChg>
      </pc:sldChg>
      <pc:sldChg chg="modSp mod">
        <pc:chgData name="Philip Mason" userId="5b33068fcab6078d" providerId="LiveId" clId="{ADC5EB3C-E2A7-9444-A9C6-CD5BA97FFDF9}" dt="2024-10-29T20:34:11.987" v="635" actId="207"/>
        <pc:sldMkLst>
          <pc:docMk/>
          <pc:sldMk cId="2885191562" sldId="359"/>
        </pc:sldMkLst>
        <pc:spChg chg="mod">
          <ac:chgData name="Philip Mason" userId="5b33068fcab6078d" providerId="LiveId" clId="{ADC5EB3C-E2A7-9444-A9C6-CD5BA97FFDF9}" dt="2024-10-12T18:59:22.572" v="157" actId="20577"/>
          <ac:spMkLst>
            <pc:docMk/>
            <pc:sldMk cId="2885191562" sldId="359"/>
            <ac:spMk id="13" creationId="{67F36F6A-E97F-95FF-FE3C-CEF1BAB7674D}"/>
          </ac:spMkLst>
        </pc:spChg>
        <pc:spChg chg="mod">
          <ac:chgData name="Philip Mason" userId="5b33068fcab6078d" providerId="LiveId" clId="{ADC5EB3C-E2A7-9444-A9C6-CD5BA97FFDF9}" dt="2024-10-29T20:34:11.987" v="635" actId="207"/>
          <ac:spMkLst>
            <pc:docMk/>
            <pc:sldMk cId="2885191562" sldId="359"/>
            <ac:spMk id="17" creationId="{A6DB8B69-54E9-543D-9CDC-432E1F86C983}"/>
          </ac:spMkLst>
        </pc:spChg>
      </pc:sldChg>
      <pc:sldChg chg="modSp mod">
        <pc:chgData name="Philip Mason" userId="5b33068fcab6078d" providerId="LiveId" clId="{ADC5EB3C-E2A7-9444-A9C6-CD5BA97FFDF9}" dt="2024-10-29T19:19:54.033" v="633" actId="207"/>
        <pc:sldMkLst>
          <pc:docMk/>
          <pc:sldMk cId="3258052002" sldId="360"/>
        </pc:sldMkLst>
        <pc:spChg chg="mod">
          <ac:chgData name="Philip Mason" userId="5b33068fcab6078d" providerId="LiveId" clId="{ADC5EB3C-E2A7-9444-A9C6-CD5BA97FFDF9}" dt="2024-10-29T19:19:54.033" v="633" actId="207"/>
          <ac:spMkLst>
            <pc:docMk/>
            <pc:sldMk cId="3258052002" sldId="360"/>
            <ac:spMk id="3" creationId="{A431D5FC-1315-E569-554D-791E403F28AF}"/>
          </ac:spMkLst>
        </pc:spChg>
        <pc:spChg chg="mod">
          <ac:chgData name="Philip Mason" userId="5b33068fcab6078d" providerId="LiveId" clId="{ADC5EB3C-E2A7-9444-A9C6-CD5BA97FFDF9}" dt="2024-10-12T18:58:46.609" v="137" actId="20577"/>
          <ac:spMkLst>
            <pc:docMk/>
            <pc:sldMk cId="3258052002" sldId="360"/>
            <ac:spMk id="4" creationId="{5F6A0BAF-C24A-FCB5-76D2-5CA24E659F31}"/>
          </ac:spMkLst>
        </pc:spChg>
      </pc:sldChg>
      <pc:sldChg chg="modSp mod">
        <pc:chgData name="Philip Mason" userId="5b33068fcab6078d" providerId="LiveId" clId="{ADC5EB3C-E2A7-9444-A9C6-CD5BA97FFDF9}" dt="2024-10-29T20:34:05.543" v="634" actId="207"/>
        <pc:sldMkLst>
          <pc:docMk/>
          <pc:sldMk cId="3785565441" sldId="361"/>
        </pc:sldMkLst>
        <pc:spChg chg="mod">
          <ac:chgData name="Philip Mason" userId="5b33068fcab6078d" providerId="LiveId" clId="{ADC5EB3C-E2A7-9444-A9C6-CD5BA97FFDF9}" dt="2024-10-29T20:34:05.543" v="634" actId="207"/>
          <ac:spMkLst>
            <pc:docMk/>
            <pc:sldMk cId="3785565441" sldId="361"/>
            <ac:spMk id="5" creationId="{221D4C42-A09E-9A9B-C33C-30B456F6F3B9}"/>
          </ac:spMkLst>
        </pc:spChg>
        <pc:spChg chg="mod">
          <ac:chgData name="Philip Mason" userId="5b33068fcab6078d" providerId="LiveId" clId="{ADC5EB3C-E2A7-9444-A9C6-CD5BA97FFDF9}" dt="2024-10-12T18:59:08.450" v="149" actId="20577"/>
          <ac:spMkLst>
            <pc:docMk/>
            <pc:sldMk cId="3785565441" sldId="361"/>
            <ac:spMk id="10" creationId="{0F146FAA-92ED-6FB3-EF08-91EF9D12E6D6}"/>
          </ac:spMkLst>
        </pc:spChg>
      </pc:sldChg>
      <pc:sldChg chg="modSp mod">
        <pc:chgData name="Philip Mason" userId="5b33068fcab6078d" providerId="LiveId" clId="{ADC5EB3C-E2A7-9444-A9C6-CD5BA97FFDF9}" dt="2024-11-13T07:51:37.076" v="817" actId="20577"/>
        <pc:sldMkLst>
          <pc:docMk/>
          <pc:sldMk cId="3874779215" sldId="362"/>
        </pc:sldMkLst>
        <pc:spChg chg="mod">
          <ac:chgData name="Philip Mason" userId="5b33068fcab6078d" providerId="LiveId" clId="{ADC5EB3C-E2A7-9444-A9C6-CD5BA97FFDF9}" dt="2024-10-12T18:58:20.494" v="125" actId="20577"/>
          <ac:spMkLst>
            <pc:docMk/>
            <pc:sldMk cId="3874779215" sldId="362"/>
            <ac:spMk id="16" creationId="{987B92E3-E3E3-C2DA-5A4F-B29D205A9407}"/>
          </ac:spMkLst>
        </pc:spChg>
        <pc:graphicFrameChg chg="mod">
          <ac:chgData name="Philip Mason" userId="5b33068fcab6078d" providerId="LiveId" clId="{ADC5EB3C-E2A7-9444-A9C6-CD5BA97FFDF9}" dt="2024-11-13T07:51:37.076" v="817" actId="20577"/>
          <ac:graphicFrameMkLst>
            <pc:docMk/>
            <pc:sldMk cId="3874779215" sldId="362"/>
            <ac:graphicFrameMk id="12" creationId="{94217761-CA80-9357-705B-76183DA2D231}"/>
          </ac:graphicFrameMkLst>
        </pc:graphicFrameChg>
      </pc:sldChg>
      <pc:sldChg chg="modSp mod">
        <pc:chgData name="Philip Mason" userId="5b33068fcab6078d" providerId="LiveId" clId="{ADC5EB3C-E2A7-9444-A9C6-CD5BA97FFDF9}" dt="2024-10-29T19:18:21.118" v="630" actId="207"/>
        <pc:sldMkLst>
          <pc:docMk/>
          <pc:sldMk cId="4035368261" sldId="363"/>
        </pc:sldMkLst>
        <pc:spChg chg="mod">
          <ac:chgData name="Philip Mason" userId="5b33068fcab6078d" providerId="LiveId" clId="{ADC5EB3C-E2A7-9444-A9C6-CD5BA97FFDF9}" dt="2024-10-29T19:18:21.118" v="630" actId="207"/>
          <ac:spMkLst>
            <pc:docMk/>
            <pc:sldMk cId="4035368261" sldId="363"/>
            <ac:spMk id="5" creationId="{15520797-8996-75C1-E3B2-102B6FABDE2E}"/>
          </ac:spMkLst>
        </pc:spChg>
        <pc:spChg chg="mod">
          <ac:chgData name="Philip Mason" userId="5b33068fcab6078d" providerId="LiveId" clId="{ADC5EB3C-E2A7-9444-A9C6-CD5BA97FFDF9}" dt="2024-10-12T18:57:46.418" v="113" actId="20577"/>
          <ac:spMkLst>
            <pc:docMk/>
            <pc:sldMk cId="4035368261" sldId="363"/>
            <ac:spMk id="12" creationId="{3D2A4C8A-4226-0162-C71C-0A43BEA5EE63}"/>
          </ac:spMkLst>
        </pc:spChg>
      </pc:sldChg>
      <pc:sldChg chg="addSp delSp modSp mod">
        <pc:chgData name="Philip Mason" userId="5b33068fcab6078d" providerId="LiveId" clId="{ADC5EB3C-E2A7-9444-A9C6-CD5BA97FFDF9}" dt="2024-11-13T07:58:44.631" v="1040" actId="1076"/>
        <pc:sldMkLst>
          <pc:docMk/>
          <pc:sldMk cId="2355049661" sldId="364"/>
        </pc:sldMkLst>
        <pc:spChg chg="mod">
          <ac:chgData name="Philip Mason" userId="5b33068fcab6078d" providerId="LiveId" clId="{ADC5EB3C-E2A7-9444-A9C6-CD5BA97FFDF9}" dt="2024-10-12T18:57:35.939" v="109" actId="20577"/>
          <ac:spMkLst>
            <pc:docMk/>
            <pc:sldMk cId="2355049661" sldId="364"/>
            <ac:spMk id="3" creationId="{7B96483A-6589-F070-72AF-78868E0D7407}"/>
          </ac:spMkLst>
        </pc:spChg>
        <pc:picChg chg="add del mod">
          <ac:chgData name="Philip Mason" userId="5b33068fcab6078d" providerId="LiveId" clId="{ADC5EB3C-E2A7-9444-A9C6-CD5BA97FFDF9}" dt="2024-11-13T07:58:33.939" v="1036" actId="478"/>
          <ac:picMkLst>
            <pc:docMk/>
            <pc:sldMk cId="2355049661" sldId="364"/>
            <ac:picMk id="2" creationId="{719F245F-455C-CB14-A2CB-FD128DAD41F7}"/>
          </ac:picMkLst>
        </pc:picChg>
        <pc:picChg chg="add mod">
          <ac:chgData name="Philip Mason" userId="5b33068fcab6078d" providerId="LiveId" clId="{ADC5EB3C-E2A7-9444-A9C6-CD5BA97FFDF9}" dt="2024-11-13T07:58:44.631" v="1040" actId="1076"/>
          <ac:picMkLst>
            <pc:docMk/>
            <pc:sldMk cId="2355049661" sldId="364"/>
            <ac:picMk id="4" creationId="{906F22C2-CCD9-C24D-BDA3-7EC6C2BCDAC8}"/>
          </ac:picMkLst>
        </pc:picChg>
        <pc:picChg chg="del">
          <ac:chgData name="Philip Mason" userId="5b33068fcab6078d" providerId="LiveId" clId="{ADC5EB3C-E2A7-9444-A9C6-CD5BA97FFDF9}" dt="2024-11-13T07:57:27.530" v="1031" actId="478"/>
          <ac:picMkLst>
            <pc:docMk/>
            <pc:sldMk cId="2355049661" sldId="364"/>
            <ac:picMk id="9" creationId="{E339EE8D-C8FC-BD6F-F09B-C3526E671556}"/>
          </ac:picMkLst>
        </pc:picChg>
      </pc:sldChg>
      <pc:sldChg chg="modSp mod modNotesTx">
        <pc:chgData name="Philip Mason" userId="5b33068fcab6078d" providerId="LiveId" clId="{ADC5EB3C-E2A7-9444-A9C6-CD5BA97FFDF9}" dt="2024-11-13T08:19:00.222" v="1285" actId="20577"/>
        <pc:sldMkLst>
          <pc:docMk/>
          <pc:sldMk cId="309994083" sldId="365"/>
        </pc:sldMkLst>
        <pc:spChg chg="mod">
          <ac:chgData name="Philip Mason" userId="5b33068fcab6078d" providerId="LiveId" clId="{ADC5EB3C-E2A7-9444-A9C6-CD5BA97FFDF9}" dt="2024-10-12T18:57:09.396" v="97" actId="20577"/>
          <ac:spMkLst>
            <pc:docMk/>
            <pc:sldMk cId="309994083" sldId="365"/>
            <ac:spMk id="2" creationId="{E99E63F8-6F38-1FCD-1338-AB6113AF362E}"/>
          </ac:spMkLst>
        </pc:spChg>
        <pc:spChg chg="mod">
          <ac:chgData name="Philip Mason" userId="5b33068fcab6078d" providerId="LiveId" clId="{ADC5EB3C-E2A7-9444-A9C6-CD5BA97FFDF9}" dt="2024-11-13T08:17:03.254" v="1108" actId="20577"/>
          <ac:spMkLst>
            <pc:docMk/>
            <pc:sldMk cId="309994083" sldId="365"/>
            <ac:spMk id="3" creationId="{623DA924-848B-A549-0430-E3FA139138A6}"/>
          </ac:spMkLst>
        </pc:spChg>
        <pc:spChg chg="mod">
          <ac:chgData name="Philip Mason" userId="5b33068fcab6078d" providerId="LiveId" clId="{ADC5EB3C-E2A7-9444-A9C6-CD5BA97FFDF9}" dt="2024-11-13T08:19:00.222" v="1285" actId="20577"/>
          <ac:spMkLst>
            <pc:docMk/>
            <pc:sldMk cId="309994083" sldId="365"/>
            <ac:spMk id="4" creationId="{540946F5-DB5C-399C-A7F0-C4F005D8EE89}"/>
          </ac:spMkLst>
        </pc:spChg>
      </pc:sldChg>
      <pc:sldChg chg="addSp delSp modSp mod">
        <pc:chgData name="Philip Mason" userId="5b33068fcab6078d" providerId="LiveId" clId="{ADC5EB3C-E2A7-9444-A9C6-CD5BA97FFDF9}" dt="2024-11-13T08:12:49.716" v="1047" actId="14100"/>
        <pc:sldMkLst>
          <pc:docMk/>
          <pc:sldMk cId="358686439" sldId="366"/>
        </pc:sldMkLst>
        <pc:spChg chg="mod">
          <ac:chgData name="Philip Mason" userId="5b33068fcab6078d" providerId="LiveId" clId="{ADC5EB3C-E2A7-9444-A9C6-CD5BA97FFDF9}" dt="2024-10-29T19:17:55.120" v="628" actId="207"/>
          <ac:spMkLst>
            <pc:docMk/>
            <pc:sldMk cId="358686439" sldId="366"/>
            <ac:spMk id="9" creationId="{0076A217-9C67-D76F-3129-F93D541D7765}"/>
          </ac:spMkLst>
        </pc:spChg>
        <pc:spChg chg="mod">
          <ac:chgData name="Philip Mason" userId="5b33068fcab6078d" providerId="LiveId" clId="{ADC5EB3C-E2A7-9444-A9C6-CD5BA97FFDF9}" dt="2024-10-29T19:17:55.120" v="628" actId="207"/>
          <ac:spMkLst>
            <pc:docMk/>
            <pc:sldMk cId="358686439" sldId="366"/>
            <ac:spMk id="15" creationId="{D2CAB700-9AD4-4583-E3D7-EA7054CC6D8A}"/>
          </ac:spMkLst>
        </pc:spChg>
        <pc:spChg chg="mod">
          <ac:chgData name="Philip Mason" userId="5b33068fcab6078d" providerId="LiveId" clId="{ADC5EB3C-E2A7-9444-A9C6-CD5BA97FFDF9}" dt="2024-10-12T18:57:26.602" v="105" actId="20577"/>
          <ac:spMkLst>
            <pc:docMk/>
            <pc:sldMk cId="358686439" sldId="366"/>
            <ac:spMk id="26" creationId="{A787A1EC-4CDE-F7B7-8588-4DF6D30A8F27}"/>
          </ac:spMkLst>
        </pc:spChg>
        <pc:picChg chg="add mod">
          <ac:chgData name="Philip Mason" userId="5b33068fcab6078d" providerId="LiveId" clId="{ADC5EB3C-E2A7-9444-A9C6-CD5BA97FFDF9}" dt="2024-11-13T08:12:49.716" v="1047" actId="14100"/>
          <ac:picMkLst>
            <pc:docMk/>
            <pc:sldMk cId="358686439" sldId="366"/>
            <ac:picMk id="2" creationId="{924B8BFF-0615-8A19-63FA-39AD80806A00}"/>
          </ac:picMkLst>
        </pc:picChg>
        <pc:picChg chg="del">
          <ac:chgData name="Philip Mason" userId="5b33068fcab6078d" providerId="LiveId" clId="{ADC5EB3C-E2A7-9444-A9C6-CD5BA97FFDF9}" dt="2024-11-13T08:12:27.125" v="1041" actId="478"/>
          <ac:picMkLst>
            <pc:docMk/>
            <pc:sldMk cId="358686439" sldId="366"/>
            <ac:picMk id="23" creationId="{5ECEA9C5-D40F-60EB-EA02-66B20221DF01}"/>
          </ac:picMkLst>
        </pc:picChg>
      </pc:sldChg>
      <pc:sldChg chg="modSp mod">
        <pc:chgData name="Philip Mason" userId="5b33068fcab6078d" providerId="LiveId" clId="{ADC5EB3C-E2A7-9444-A9C6-CD5BA97FFDF9}" dt="2024-10-12T18:57:19.923" v="101" actId="20577"/>
        <pc:sldMkLst>
          <pc:docMk/>
          <pc:sldMk cId="2076794850" sldId="367"/>
        </pc:sldMkLst>
        <pc:spChg chg="mod">
          <ac:chgData name="Philip Mason" userId="5b33068fcab6078d" providerId="LiveId" clId="{ADC5EB3C-E2A7-9444-A9C6-CD5BA97FFDF9}" dt="2024-10-12T18:57:19.923" v="101" actId="20577"/>
          <ac:spMkLst>
            <pc:docMk/>
            <pc:sldMk cId="2076794850" sldId="367"/>
            <ac:spMk id="3" creationId="{FE876A79-9640-B7E9-7036-43E8ABACA5A1}"/>
          </ac:spMkLst>
        </pc:spChg>
      </pc:sldChg>
      <pc:sldChg chg="addSp delSp modSp new mod modClrScheme chgLayout">
        <pc:chgData name="Philip Mason" userId="5b33068fcab6078d" providerId="LiveId" clId="{ADC5EB3C-E2A7-9444-A9C6-CD5BA97FFDF9}" dt="2024-10-29T19:13:15.717" v="618" actId="26606"/>
        <pc:sldMkLst>
          <pc:docMk/>
          <pc:sldMk cId="2056858168" sldId="368"/>
        </pc:sldMkLst>
        <pc:spChg chg="add mod ord">
          <ac:chgData name="Philip Mason" userId="5b33068fcab6078d" providerId="LiveId" clId="{ADC5EB3C-E2A7-9444-A9C6-CD5BA97FFDF9}" dt="2024-10-29T19:13:15.717" v="618" actId="26606"/>
          <ac:spMkLst>
            <pc:docMk/>
            <pc:sldMk cId="2056858168" sldId="368"/>
            <ac:spMk id="4" creationId="{919112AF-DA59-6105-0AB3-D675A1CAA687}"/>
          </ac:spMkLst>
        </pc:spChg>
        <pc:spChg chg="add">
          <ac:chgData name="Philip Mason" userId="5b33068fcab6078d" providerId="LiveId" clId="{ADC5EB3C-E2A7-9444-A9C6-CD5BA97FFDF9}" dt="2024-10-29T19:13:15.717" v="618" actId="26606"/>
          <ac:spMkLst>
            <pc:docMk/>
            <pc:sldMk cId="2056858168" sldId="368"/>
            <ac:spMk id="11" creationId="{30DF994F-CFA2-910B-2472-EF631E9AEFC6}"/>
          </ac:spMkLst>
        </pc:spChg>
        <pc:graphicFrameChg chg="add">
          <ac:chgData name="Philip Mason" userId="5b33068fcab6078d" providerId="LiveId" clId="{ADC5EB3C-E2A7-9444-A9C6-CD5BA97FFDF9}" dt="2024-10-29T19:13:15.717" v="618" actId="26606"/>
          <ac:graphicFrameMkLst>
            <pc:docMk/>
            <pc:sldMk cId="2056858168" sldId="368"/>
            <ac:graphicFrameMk id="7" creationId="{0C2ACCBD-A6EF-A16A-E61C-4B1D36DD0185}"/>
          </ac:graphicFrameMkLst>
        </pc:graphicFrameChg>
      </pc:sldChg>
      <pc:sldChg chg="addSp delSp modSp new mod modClrScheme chgLayout">
        <pc:chgData name="Philip Mason" userId="5b33068fcab6078d" providerId="LiveId" clId="{ADC5EB3C-E2A7-9444-A9C6-CD5BA97FFDF9}" dt="2024-11-13T08:20:06.571" v="1314" actId="20577"/>
        <pc:sldMkLst>
          <pc:docMk/>
          <pc:sldMk cId="2980024605" sldId="369"/>
        </pc:sldMkLst>
        <pc:spChg chg="del mod ord">
          <ac:chgData name="Philip Mason" userId="5b33068fcab6078d" providerId="LiveId" clId="{ADC5EB3C-E2A7-9444-A9C6-CD5BA97FFDF9}" dt="2024-11-13T08:19:56.837" v="1288" actId="700"/>
          <ac:spMkLst>
            <pc:docMk/>
            <pc:sldMk cId="2980024605" sldId="369"/>
            <ac:spMk id="2" creationId="{05834F86-08C5-A898-2432-C2C4ED1D1D46}"/>
          </ac:spMkLst>
        </pc:spChg>
        <pc:spChg chg="mod ord">
          <ac:chgData name="Philip Mason" userId="5b33068fcab6078d" providerId="LiveId" clId="{ADC5EB3C-E2A7-9444-A9C6-CD5BA97FFDF9}" dt="2024-11-13T08:19:56.837" v="1288" actId="700"/>
          <ac:spMkLst>
            <pc:docMk/>
            <pc:sldMk cId="2980024605" sldId="369"/>
            <ac:spMk id="3" creationId="{D95D42F2-E049-C594-F7B7-59F7DCAEC2BA}"/>
          </ac:spMkLst>
        </pc:spChg>
        <pc:spChg chg="add mod ord">
          <ac:chgData name="Philip Mason" userId="5b33068fcab6078d" providerId="LiveId" clId="{ADC5EB3C-E2A7-9444-A9C6-CD5BA97FFDF9}" dt="2024-11-13T08:20:01.697" v="1298" actId="20577"/>
          <ac:spMkLst>
            <pc:docMk/>
            <pc:sldMk cId="2980024605" sldId="369"/>
            <ac:spMk id="4" creationId="{1C7BBBC8-DECD-1162-9570-DB0933D2A036}"/>
          </ac:spMkLst>
        </pc:spChg>
        <pc:spChg chg="add mod ord">
          <ac:chgData name="Philip Mason" userId="5b33068fcab6078d" providerId="LiveId" clId="{ADC5EB3C-E2A7-9444-A9C6-CD5BA97FFDF9}" dt="2024-11-13T08:20:06.571" v="1314" actId="20577"/>
          <ac:spMkLst>
            <pc:docMk/>
            <pc:sldMk cId="2980024605" sldId="369"/>
            <ac:spMk id="5" creationId="{AE0D035F-8786-DC22-B825-EC354CA26272}"/>
          </ac:spMkLst>
        </pc:spChg>
      </pc:sldChg>
      <pc:sldMasterChg chg="addSp delSp modSp mod modSldLayout">
        <pc:chgData name="Philip Mason" userId="5b33068fcab6078d" providerId="LiveId" clId="{ADC5EB3C-E2A7-9444-A9C6-CD5BA97FFDF9}" dt="2024-10-12T19:01:43.854" v="171" actId="1076"/>
        <pc:sldMasterMkLst>
          <pc:docMk/>
          <pc:sldMasterMk cId="2911552163" sldId="2147483648"/>
        </pc:sldMasterMkLst>
        <pc:picChg chg="add mod">
          <ac:chgData name="Philip Mason" userId="5b33068fcab6078d" providerId="LiveId" clId="{ADC5EB3C-E2A7-9444-A9C6-CD5BA97FFDF9}" dt="2024-10-12T18:48:50.785" v="21" actId="1076"/>
          <ac:picMkLst>
            <pc:docMk/>
            <pc:sldMasterMk cId="2911552163" sldId="2147483648"/>
            <ac:picMk id="8" creationId="{8AFBAA81-13EE-034F-2814-F84C214FE67C}"/>
          </ac:picMkLst>
        </pc:picChg>
        <pc:sldLayoutChg chg="modSp mod">
          <pc:chgData name="Philip Mason" userId="5b33068fcab6078d" providerId="LiveId" clId="{ADC5EB3C-E2A7-9444-A9C6-CD5BA97FFDF9}" dt="2024-10-12T18:52:22.402" v="47" actId="20577"/>
          <pc:sldLayoutMkLst>
            <pc:docMk/>
            <pc:sldMasterMk cId="2911552163" sldId="2147483648"/>
            <pc:sldLayoutMk cId="1636500917" sldId="2147483722"/>
          </pc:sldLayoutMkLst>
          <pc:spChg chg="mod">
            <ac:chgData name="Philip Mason" userId="5b33068fcab6078d" providerId="LiveId" clId="{ADC5EB3C-E2A7-9444-A9C6-CD5BA97FFDF9}" dt="2024-10-12T18:52:22.402" v="47" actId="20577"/>
            <ac:spMkLst>
              <pc:docMk/>
              <pc:sldMasterMk cId="2911552163" sldId="2147483648"/>
              <pc:sldLayoutMk cId="1636500917" sldId="2147483722"/>
              <ac:spMk id="8" creationId="{1AA08FD6-1B37-9347-B72A-CDDD5FFD7C0C}"/>
            </ac:spMkLst>
          </pc:spChg>
        </pc:sldLayoutChg>
        <pc:sldLayoutChg chg="modSp mod">
          <pc:chgData name="Philip Mason" userId="5b33068fcab6078d" providerId="LiveId" clId="{ADC5EB3C-E2A7-9444-A9C6-CD5BA97FFDF9}" dt="2024-10-12T18:52:31.654" v="51" actId="20577"/>
          <pc:sldLayoutMkLst>
            <pc:docMk/>
            <pc:sldMasterMk cId="2911552163" sldId="2147483648"/>
            <pc:sldLayoutMk cId="783876714" sldId="2147483727"/>
          </pc:sldLayoutMkLst>
          <pc:spChg chg="mod">
            <ac:chgData name="Philip Mason" userId="5b33068fcab6078d" providerId="LiveId" clId="{ADC5EB3C-E2A7-9444-A9C6-CD5BA97FFDF9}" dt="2024-10-12T18:52:31.654" v="51" actId="20577"/>
            <ac:spMkLst>
              <pc:docMk/>
              <pc:sldMasterMk cId="2911552163" sldId="2147483648"/>
              <pc:sldLayoutMk cId="783876714" sldId="2147483727"/>
              <ac:spMk id="2" creationId="{C79403E3-29AD-5439-DC82-8E467DC3669D}"/>
            </ac:spMkLst>
          </pc:spChg>
        </pc:sldLayoutChg>
        <pc:sldLayoutChg chg="addSp delSp modSp mod">
          <pc:chgData name="Philip Mason" userId="5b33068fcab6078d" providerId="LiveId" clId="{ADC5EB3C-E2A7-9444-A9C6-CD5BA97FFDF9}" dt="2024-10-12T19:01:43.854" v="171" actId="1076"/>
          <pc:sldLayoutMkLst>
            <pc:docMk/>
            <pc:sldMasterMk cId="2911552163" sldId="2147483648"/>
            <pc:sldLayoutMk cId="2401001456" sldId="2147483750"/>
          </pc:sldLayoutMkLst>
          <pc:spChg chg="mod">
            <ac:chgData name="Philip Mason" userId="5b33068fcab6078d" providerId="LiveId" clId="{ADC5EB3C-E2A7-9444-A9C6-CD5BA97FFDF9}" dt="2024-10-12T18:53:12.644" v="63" actId="20577"/>
            <ac:spMkLst>
              <pc:docMk/>
              <pc:sldMasterMk cId="2911552163" sldId="2147483648"/>
              <pc:sldLayoutMk cId="2401001456" sldId="2147483750"/>
              <ac:spMk id="4" creationId="{3F91D0D9-6EB1-57A3-494A-940A2EBD79B8}"/>
            </ac:spMkLst>
          </pc:spChg>
          <pc:picChg chg="add mod">
            <ac:chgData name="Philip Mason" userId="5b33068fcab6078d" providerId="LiveId" clId="{ADC5EB3C-E2A7-9444-A9C6-CD5BA97FFDF9}" dt="2024-10-12T19:01:43.854" v="171" actId="1076"/>
            <ac:picMkLst>
              <pc:docMk/>
              <pc:sldMasterMk cId="2911552163" sldId="2147483648"/>
              <pc:sldLayoutMk cId="2401001456" sldId="2147483750"/>
              <ac:picMk id="9" creationId="{C54C5800-4ED1-4A0A-7BA2-23EA586ABA6A}"/>
            </ac:picMkLst>
          </pc:picChg>
        </pc:sldLayoutChg>
        <pc:sldLayoutChg chg="addSp delSp modSp mod">
          <pc:chgData name="Philip Mason" userId="5b33068fcab6078d" providerId="LiveId" clId="{ADC5EB3C-E2A7-9444-A9C6-CD5BA97FFDF9}" dt="2024-10-12T18:52:05.761" v="40" actId="478"/>
          <pc:sldLayoutMkLst>
            <pc:docMk/>
            <pc:sldMasterMk cId="2911552163" sldId="2147483648"/>
            <pc:sldLayoutMk cId="1214730030" sldId="2147483754"/>
          </pc:sldLayoutMkLst>
          <pc:picChg chg="add mod">
            <ac:chgData name="Philip Mason" userId="5b33068fcab6078d" providerId="LiveId" clId="{ADC5EB3C-E2A7-9444-A9C6-CD5BA97FFDF9}" dt="2024-10-12T18:50:15.185" v="31" actId="1076"/>
            <ac:picMkLst>
              <pc:docMk/>
              <pc:sldMasterMk cId="2911552163" sldId="2147483648"/>
              <pc:sldLayoutMk cId="1214730030" sldId="2147483754"/>
              <ac:picMk id="7" creationId="{F3C1277A-F15C-77D5-00B1-95A7D158E358}"/>
            </ac:picMkLst>
          </pc:picChg>
        </pc:sldLayoutChg>
        <pc:sldLayoutChg chg="addSp delSp modSp mod">
          <pc:chgData name="Philip Mason" userId="5b33068fcab6078d" providerId="LiveId" clId="{ADC5EB3C-E2A7-9444-A9C6-CD5BA97FFDF9}" dt="2024-10-12T18:52:10.200" v="41" actId="478"/>
          <pc:sldLayoutMkLst>
            <pc:docMk/>
            <pc:sldMasterMk cId="2911552163" sldId="2147483648"/>
            <pc:sldLayoutMk cId="3365654592" sldId="2147483755"/>
          </pc:sldLayoutMkLst>
          <pc:picChg chg="add mod">
            <ac:chgData name="Philip Mason" userId="5b33068fcab6078d" providerId="LiveId" clId="{ADC5EB3C-E2A7-9444-A9C6-CD5BA97FFDF9}" dt="2024-10-12T18:51:30.891" v="37" actId="29295"/>
            <ac:picMkLst>
              <pc:docMk/>
              <pc:sldMasterMk cId="2911552163" sldId="2147483648"/>
              <pc:sldLayoutMk cId="3365654592" sldId="2147483755"/>
              <ac:picMk id="5" creationId="{EF1AE839-F58C-98FF-CBF5-C8F9CDE70EED}"/>
            </ac:picMkLst>
          </pc:picChg>
        </pc:sldLayoutChg>
        <pc:sldLayoutChg chg="modSp mod">
          <pc:chgData name="Philip Mason" userId="5b33068fcab6078d" providerId="LiveId" clId="{ADC5EB3C-E2A7-9444-A9C6-CD5BA97FFDF9}" dt="2024-10-12T18:52:40.173" v="55" actId="20577"/>
          <pc:sldLayoutMkLst>
            <pc:docMk/>
            <pc:sldMasterMk cId="2911552163" sldId="2147483648"/>
            <pc:sldLayoutMk cId="1053196507" sldId="2147483756"/>
          </pc:sldLayoutMkLst>
          <pc:spChg chg="mod">
            <ac:chgData name="Philip Mason" userId="5b33068fcab6078d" providerId="LiveId" clId="{ADC5EB3C-E2A7-9444-A9C6-CD5BA97FFDF9}" dt="2024-10-12T18:52:40.173" v="55" actId="20577"/>
            <ac:spMkLst>
              <pc:docMk/>
              <pc:sldMasterMk cId="2911552163" sldId="2147483648"/>
              <pc:sldLayoutMk cId="1053196507" sldId="2147483756"/>
              <ac:spMk id="2" creationId="{C79403E3-29AD-5439-DC82-8E467DC3669D}"/>
            </ac:spMkLst>
          </pc:spChg>
        </pc:sldLayoutChg>
        <pc:sldLayoutChg chg="modSp mod">
          <pc:chgData name="Philip Mason" userId="5b33068fcab6078d" providerId="LiveId" clId="{ADC5EB3C-E2A7-9444-A9C6-CD5BA97FFDF9}" dt="2024-10-12T18:52:59.470" v="59" actId="20577"/>
          <pc:sldLayoutMkLst>
            <pc:docMk/>
            <pc:sldMasterMk cId="2911552163" sldId="2147483648"/>
            <pc:sldLayoutMk cId="1281509286" sldId="2147483757"/>
          </pc:sldLayoutMkLst>
          <pc:spChg chg="mod">
            <ac:chgData name="Philip Mason" userId="5b33068fcab6078d" providerId="LiveId" clId="{ADC5EB3C-E2A7-9444-A9C6-CD5BA97FFDF9}" dt="2024-10-12T18:52:59.470" v="59" actId="20577"/>
            <ac:spMkLst>
              <pc:docMk/>
              <pc:sldMasterMk cId="2911552163" sldId="2147483648"/>
              <pc:sldLayoutMk cId="1281509286" sldId="2147483757"/>
              <ac:spMk id="2" creationId="{C79403E3-29AD-5439-DC82-8E467DC3669D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DF77A-15B9-43E9-AF89-70EE5CFB37C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0E309-BFBF-4C2A-89FC-BC66781F3DA5}">
      <dgm:prSet/>
      <dgm:spPr/>
      <dgm:t>
        <a:bodyPr/>
        <a:lstStyle/>
        <a:p>
          <a:r>
            <a:rPr lang="en-GB"/>
            <a:t>Approach</a:t>
          </a:r>
          <a:endParaRPr lang="en-US"/>
        </a:p>
      </dgm:t>
    </dgm:pt>
    <dgm:pt modelId="{FCAD59D3-8872-4113-9DAE-2CF84A6B626A}" type="parTrans" cxnId="{FF1BBB59-5F7F-4B8B-AE34-1BA3BDE29AEF}">
      <dgm:prSet/>
      <dgm:spPr/>
      <dgm:t>
        <a:bodyPr/>
        <a:lstStyle/>
        <a:p>
          <a:endParaRPr lang="en-US"/>
        </a:p>
      </dgm:t>
    </dgm:pt>
    <dgm:pt modelId="{C781485D-C2F3-4E4E-973A-BF761F705FBF}" type="sibTrans" cxnId="{FF1BBB59-5F7F-4B8B-AE34-1BA3BDE29AEF}">
      <dgm:prSet/>
      <dgm:spPr/>
      <dgm:t>
        <a:bodyPr/>
        <a:lstStyle/>
        <a:p>
          <a:endParaRPr lang="en-US"/>
        </a:p>
      </dgm:t>
    </dgm:pt>
    <dgm:pt modelId="{24B0907B-C43D-4583-AD75-953546B25B83}">
      <dgm:prSet/>
      <dgm:spPr/>
      <dgm:t>
        <a:bodyPr/>
        <a:lstStyle/>
        <a:p>
          <a:r>
            <a:rPr lang="en-GB"/>
            <a:t>Defining Rules</a:t>
          </a:r>
          <a:endParaRPr lang="en-US"/>
        </a:p>
      </dgm:t>
    </dgm:pt>
    <dgm:pt modelId="{88840755-1998-4604-9BEE-B3D8DBB8F968}" type="parTrans" cxnId="{7D705C92-7FA9-4002-BB20-5177D4F39325}">
      <dgm:prSet/>
      <dgm:spPr/>
      <dgm:t>
        <a:bodyPr/>
        <a:lstStyle/>
        <a:p>
          <a:endParaRPr lang="en-US"/>
        </a:p>
      </dgm:t>
    </dgm:pt>
    <dgm:pt modelId="{3C1693E8-02A7-437E-BAFA-151FA221E008}" type="sibTrans" cxnId="{7D705C92-7FA9-4002-BB20-5177D4F39325}">
      <dgm:prSet/>
      <dgm:spPr/>
      <dgm:t>
        <a:bodyPr/>
        <a:lstStyle/>
        <a:p>
          <a:endParaRPr lang="en-US"/>
        </a:p>
      </dgm:t>
    </dgm:pt>
    <dgm:pt modelId="{BC23923A-4371-4A44-8429-206E8130CBCE}">
      <dgm:prSet/>
      <dgm:spPr/>
      <dgm:t>
        <a:bodyPr/>
        <a:lstStyle/>
        <a:p>
          <a:r>
            <a:rPr lang="en-GB"/>
            <a:t>Using rules with a macro</a:t>
          </a:r>
          <a:endParaRPr lang="en-US"/>
        </a:p>
      </dgm:t>
    </dgm:pt>
    <dgm:pt modelId="{7421919C-DF65-48F9-B198-9DDBB3A5D4D5}" type="parTrans" cxnId="{DDCF22CD-B1D7-40C2-A7AB-DEF21A2C0C75}">
      <dgm:prSet/>
      <dgm:spPr/>
      <dgm:t>
        <a:bodyPr/>
        <a:lstStyle/>
        <a:p>
          <a:endParaRPr lang="en-US"/>
        </a:p>
      </dgm:t>
    </dgm:pt>
    <dgm:pt modelId="{122B8392-5268-4765-9993-7F5B1C1AEA6B}" type="sibTrans" cxnId="{DDCF22CD-B1D7-40C2-A7AB-DEF21A2C0C75}">
      <dgm:prSet/>
      <dgm:spPr/>
      <dgm:t>
        <a:bodyPr/>
        <a:lstStyle/>
        <a:p>
          <a:endParaRPr lang="en-US"/>
        </a:p>
      </dgm:t>
    </dgm:pt>
    <dgm:pt modelId="{F22B7EE0-3F3E-40F8-8277-35A09CEC307A}">
      <dgm:prSet/>
      <dgm:spPr/>
      <dgm:t>
        <a:bodyPr/>
        <a:lstStyle/>
        <a:p>
          <a:r>
            <a:rPr lang="en-GB"/>
            <a:t>Using rules with web application</a:t>
          </a:r>
          <a:endParaRPr lang="en-US"/>
        </a:p>
      </dgm:t>
    </dgm:pt>
    <dgm:pt modelId="{CD2FCC12-8105-4B45-93E6-7BD674E504AA}" type="parTrans" cxnId="{F44BAE96-548C-4C80-81CD-48C1B0ADA57B}">
      <dgm:prSet/>
      <dgm:spPr/>
      <dgm:t>
        <a:bodyPr/>
        <a:lstStyle/>
        <a:p>
          <a:endParaRPr lang="en-US"/>
        </a:p>
      </dgm:t>
    </dgm:pt>
    <dgm:pt modelId="{5477E09F-C5BB-4454-8596-54E40D898752}" type="sibTrans" cxnId="{F44BAE96-548C-4C80-81CD-48C1B0ADA57B}">
      <dgm:prSet/>
      <dgm:spPr/>
      <dgm:t>
        <a:bodyPr/>
        <a:lstStyle/>
        <a:p>
          <a:endParaRPr lang="en-US"/>
        </a:p>
      </dgm:t>
    </dgm:pt>
    <dgm:pt modelId="{D6E9B9CD-54BC-4020-A12D-D13057E973C6}">
      <dgm:prSet/>
      <dgm:spPr/>
      <dgm:t>
        <a:bodyPr/>
        <a:lstStyle/>
        <a:p>
          <a:r>
            <a:rPr lang="en-GB"/>
            <a:t>Futures</a:t>
          </a:r>
          <a:endParaRPr lang="en-US"/>
        </a:p>
      </dgm:t>
    </dgm:pt>
    <dgm:pt modelId="{DCE3CB82-FBC2-411D-B43D-492BDFB3A2DE}" type="parTrans" cxnId="{8370A665-6FB1-4977-9FC6-E34FCC409CE2}">
      <dgm:prSet/>
      <dgm:spPr/>
      <dgm:t>
        <a:bodyPr/>
        <a:lstStyle/>
        <a:p>
          <a:endParaRPr lang="en-US"/>
        </a:p>
      </dgm:t>
    </dgm:pt>
    <dgm:pt modelId="{39BE4C22-BEED-4BC2-B1B1-B384ED82D4EE}" type="sibTrans" cxnId="{8370A665-6FB1-4977-9FC6-E34FCC409CE2}">
      <dgm:prSet/>
      <dgm:spPr/>
      <dgm:t>
        <a:bodyPr/>
        <a:lstStyle/>
        <a:p>
          <a:endParaRPr lang="en-US"/>
        </a:p>
      </dgm:t>
    </dgm:pt>
    <dgm:pt modelId="{27FB08A0-79E0-4EFA-BAD1-38A0AC751395}" type="pres">
      <dgm:prSet presAssocID="{19EDF77A-15B9-43E9-AF89-70EE5CFB37C1}" presName="root" presStyleCnt="0">
        <dgm:presLayoutVars>
          <dgm:dir/>
          <dgm:resizeHandles val="exact"/>
        </dgm:presLayoutVars>
      </dgm:prSet>
      <dgm:spPr/>
    </dgm:pt>
    <dgm:pt modelId="{AA995465-E1A6-46D2-94EE-25F343F1F8BC}" type="pres">
      <dgm:prSet presAssocID="{B7D0E309-BFBF-4C2A-89FC-BC66781F3DA5}" presName="compNode" presStyleCnt="0"/>
      <dgm:spPr/>
    </dgm:pt>
    <dgm:pt modelId="{093D8C3A-0FD2-4E99-8B29-D890004C0CE6}" type="pres">
      <dgm:prSet presAssocID="{B7D0E309-BFBF-4C2A-89FC-BC66781F3DA5}" presName="bgRect" presStyleLbl="bgShp" presStyleIdx="0" presStyleCnt="5"/>
      <dgm:spPr/>
    </dgm:pt>
    <dgm:pt modelId="{C0E5940A-72A1-4F62-A663-F5D0088D4DB1}" type="pres">
      <dgm:prSet presAssocID="{B7D0E309-BFBF-4C2A-89FC-BC66781F3D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1C311D-39FB-45F9-85ED-7BC68425001F}" type="pres">
      <dgm:prSet presAssocID="{B7D0E309-BFBF-4C2A-89FC-BC66781F3DA5}" presName="spaceRect" presStyleCnt="0"/>
      <dgm:spPr/>
    </dgm:pt>
    <dgm:pt modelId="{08369126-507E-4A37-9D9E-1A3FB6B85673}" type="pres">
      <dgm:prSet presAssocID="{B7D0E309-BFBF-4C2A-89FC-BC66781F3DA5}" presName="parTx" presStyleLbl="revTx" presStyleIdx="0" presStyleCnt="5">
        <dgm:presLayoutVars>
          <dgm:chMax val="0"/>
          <dgm:chPref val="0"/>
        </dgm:presLayoutVars>
      </dgm:prSet>
      <dgm:spPr/>
    </dgm:pt>
    <dgm:pt modelId="{B09E0B78-34DB-4000-B4A9-AACC974BC45E}" type="pres">
      <dgm:prSet presAssocID="{C781485D-C2F3-4E4E-973A-BF761F705FBF}" presName="sibTrans" presStyleCnt="0"/>
      <dgm:spPr/>
    </dgm:pt>
    <dgm:pt modelId="{3AA40CA9-2C36-49FC-972D-D322F891F8EA}" type="pres">
      <dgm:prSet presAssocID="{24B0907B-C43D-4583-AD75-953546B25B83}" presName="compNode" presStyleCnt="0"/>
      <dgm:spPr/>
    </dgm:pt>
    <dgm:pt modelId="{DC9EE854-A286-4CEF-997D-E5D0E1321F2A}" type="pres">
      <dgm:prSet presAssocID="{24B0907B-C43D-4583-AD75-953546B25B83}" presName="bgRect" presStyleLbl="bgShp" presStyleIdx="1" presStyleCnt="5"/>
      <dgm:spPr/>
    </dgm:pt>
    <dgm:pt modelId="{CF6B2C25-8329-4906-96F3-25DF24D77E6D}" type="pres">
      <dgm:prSet presAssocID="{24B0907B-C43D-4583-AD75-953546B25B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F1C6574-C121-445C-BC1E-782639B9A4F1}" type="pres">
      <dgm:prSet presAssocID="{24B0907B-C43D-4583-AD75-953546B25B83}" presName="spaceRect" presStyleCnt="0"/>
      <dgm:spPr/>
    </dgm:pt>
    <dgm:pt modelId="{2373326B-4473-4DB5-AAE4-545C574647CD}" type="pres">
      <dgm:prSet presAssocID="{24B0907B-C43D-4583-AD75-953546B25B83}" presName="parTx" presStyleLbl="revTx" presStyleIdx="1" presStyleCnt="5">
        <dgm:presLayoutVars>
          <dgm:chMax val="0"/>
          <dgm:chPref val="0"/>
        </dgm:presLayoutVars>
      </dgm:prSet>
      <dgm:spPr/>
    </dgm:pt>
    <dgm:pt modelId="{4C5E87DF-8CA6-4BAE-B6F5-ECA1E33EA797}" type="pres">
      <dgm:prSet presAssocID="{3C1693E8-02A7-437E-BAFA-151FA221E008}" presName="sibTrans" presStyleCnt="0"/>
      <dgm:spPr/>
    </dgm:pt>
    <dgm:pt modelId="{31D655A5-BD9F-4365-A427-96D411076C7C}" type="pres">
      <dgm:prSet presAssocID="{BC23923A-4371-4A44-8429-206E8130CBCE}" presName="compNode" presStyleCnt="0"/>
      <dgm:spPr/>
    </dgm:pt>
    <dgm:pt modelId="{E18ADBB3-EBD6-4ECE-8F70-C906D48744AD}" type="pres">
      <dgm:prSet presAssocID="{BC23923A-4371-4A44-8429-206E8130CBCE}" presName="bgRect" presStyleLbl="bgShp" presStyleIdx="2" presStyleCnt="5"/>
      <dgm:spPr/>
    </dgm:pt>
    <dgm:pt modelId="{4F4B7D02-154C-4708-89AE-19354800269F}" type="pres">
      <dgm:prSet presAssocID="{BC23923A-4371-4A44-8429-206E8130CB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5668015-831E-4445-A55A-A93FA92A465A}" type="pres">
      <dgm:prSet presAssocID="{BC23923A-4371-4A44-8429-206E8130CBCE}" presName="spaceRect" presStyleCnt="0"/>
      <dgm:spPr/>
    </dgm:pt>
    <dgm:pt modelId="{836FC1B3-6BE6-4170-A5CE-DE76BCD936D7}" type="pres">
      <dgm:prSet presAssocID="{BC23923A-4371-4A44-8429-206E8130CBCE}" presName="parTx" presStyleLbl="revTx" presStyleIdx="2" presStyleCnt="5">
        <dgm:presLayoutVars>
          <dgm:chMax val="0"/>
          <dgm:chPref val="0"/>
        </dgm:presLayoutVars>
      </dgm:prSet>
      <dgm:spPr/>
    </dgm:pt>
    <dgm:pt modelId="{F2C51C94-6FE5-4BDA-A2C4-C26789368E88}" type="pres">
      <dgm:prSet presAssocID="{122B8392-5268-4765-9993-7F5B1C1AEA6B}" presName="sibTrans" presStyleCnt="0"/>
      <dgm:spPr/>
    </dgm:pt>
    <dgm:pt modelId="{9B1DB930-CFCD-4633-8246-53FD45F6D2AB}" type="pres">
      <dgm:prSet presAssocID="{F22B7EE0-3F3E-40F8-8277-35A09CEC307A}" presName="compNode" presStyleCnt="0"/>
      <dgm:spPr/>
    </dgm:pt>
    <dgm:pt modelId="{16FD67FC-DD96-4340-8F41-BC8C70BE2CEF}" type="pres">
      <dgm:prSet presAssocID="{F22B7EE0-3F3E-40F8-8277-35A09CEC307A}" presName="bgRect" presStyleLbl="bgShp" presStyleIdx="3" presStyleCnt="5"/>
      <dgm:spPr/>
    </dgm:pt>
    <dgm:pt modelId="{B4280469-9B80-47C3-9D68-5ED9CB4E68A1}" type="pres">
      <dgm:prSet presAssocID="{F22B7EE0-3F3E-40F8-8277-35A09CEC30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C464842-52E8-4B0C-8E56-68C730BB67A9}" type="pres">
      <dgm:prSet presAssocID="{F22B7EE0-3F3E-40F8-8277-35A09CEC307A}" presName="spaceRect" presStyleCnt="0"/>
      <dgm:spPr/>
    </dgm:pt>
    <dgm:pt modelId="{CAADDB38-4156-4515-97E9-200BFDC74607}" type="pres">
      <dgm:prSet presAssocID="{F22B7EE0-3F3E-40F8-8277-35A09CEC307A}" presName="parTx" presStyleLbl="revTx" presStyleIdx="3" presStyleCnt="5">
        <dgm:presLayoutVars>
          <dgm:chMax val="0"/>
          <dgm:chPref val="0"/>
        </dgm:presLayoutVars>
      </dgm:prSet>
      <dgm:spPr/>
    </dgm:pt>
    <dgm:pt modelId="{783A27F7-C9CC-4E96-B26C-A2B10395B2CB}" type="pres">
      <dgm:prSet presAssocID="{5477E09F-C5BB-4454-8596-54E40D898752}" presName="sibTrans" presStyleCnt="0"/>
      <dgm:spPr/>
    </dgm:pt>
    <dgm:pt modelId="{684FF399-1F53-4603-AEAD-22D950D91F92}" type="pres">
      <dgm:prSet presAssocID="{D6E9B9CD-54BC-4020-A12D-D13057E973C6}" presName="compNode" presStyleCnt="0"/>
      <dgm:spPr/>
    </dgm:pt>
    <dgm:pt modelId="{8B9B5EB8-98F8-49EC-A547-6A60F2B68B67}" type="pres">
      <dgm:prSet presAssocID="{D6E9B9CD-54BC-4020-A12D-D13057E973C6}" presName="bgRect" presStyleLbl="bgShp" presStyleIdx="4" presStyleCnt="5"/>
      <dgm:spPr/>
    </dgm:pt>
    <dgm:pt modelId="{1248EBCF-8C9B-481F-B3F2-D2C628894AFB}" type="pres">
      <dgm:prSet presAssocID="{D6E9B9CD-54BC-4020-A12D-D13057E973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to Box"/>
        </a:ext>
      </dgm:extLst>
    </dgm:pt>
    <dgm:pt modelId="{6876CE83-C743-4010-8044-4F793A2777B4}" type="pres">
      <dgm:prSet presAssocID="{D6E9B9CD-54BC-4020-A12D-D13057E973C6}" presName="spaceRect" presStyleCnt="0"/>
      <dgm:spPr/>
    </dgm:pt>
    <dgm:pt modelId="{1C361740-EF54-405F-9D85-6A1854618F2A}" type="pres">
      <dgm:prSet presAssocID="{D6E9B9CD-54BC-4020-A12D-D13057E973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F09105-948A-49CB-8704-56E3ACEFBBB2}" type="presOf" srcId="{B7D0E309-BFBF-4C2A-89FC-BC66781F3DA5}" destId="{08369126-507E-4A37-9D9E-1A3FB6B85673}" srcOrd="0" destOrd="0" presId="urn:microsoft.com/office/officeart/2018/2/layout/IconVerticalSolidList"/>
    <dgm:cxn modelId="{AA73B147-4467-457E-860E-E4C493A7D677}" type="presOf" srcId="{BC23923A-4371-4A44-8429-206E8130CBCE}" destId="{836FC1B3-6BE6-4170-A5CE-DE76BCD936D7}" srcOrd="0" destOrd="0" presId="urn:microsoft.com/office/officeart/2018/2/layout/IconVerticalSolidList"/>
    <dgm:cxn modelId="{6AAF7A4A-B7F1-4EFD-8308-86ACB7BC6499}" type="presOf" srcId="{F22B7EE0-3F3E-40F8-8277-35A09CEC307A}" destId="{CAADDB38-4156-4515-97E9-200BFDC74607}" srcOrd="0" destOrd="0" presId="urn:microsoft.com/office/officeart/2018/2/layout/IconVerticalSolidList"/>
    <dgm:cxn modelId="{FF1BBB59-5F7F-4B8B-AE34-1BA3BDE29AEF}" srcId="{19EDF77A-15B9-43E9-AF89-70EE5CFB37C1}" destId="{B7D0E309-BFBF-4C2A-89FC-BC66781F3DA5}" srcOrd="0" destOrd="0" parTransId="{FCAD59D3-8872-4113-9DAE-2CF84A6B626A}" sibTransId="{C781485D-C2F3-4E4E-973A-BF761F705FBF}"/>
    <dgm:cxn modelId="{8370A665-6FB1-4977-9FC6-E34FCC409CE2}" srcId="{19EDF77A-15B9-43E9-AF89-70EE5CFB37C1}" destId="{D6E9B9CD-54BC-4020-A12D-D13057E973C6}" srcOrd="4" destOrd="0" parTransId="{DCE3CB82-FBC2-411D-B43D-492BDFB3A2DE}" sibTransId="{39BE4C22-BEED-4BC2-B1B1-B384ED82D4EE}"/>
    <dgm:cxn modelId="{17CC4374-9908-4111-A334-FA54B5D87E07}" type="presOf" srcId="{19EDF77A-15B9-43E9-AF89-70EE5CFB37C1}" destId="{27FB08A0-79E0-4EFA-BAD1-38A0AC751395}" srcOrd="0" destOrd="0" presId="urn:microsoft.com/office/officeart/2018/2/layout/IconVerticalSolidList"/>
    <dgm:cxn modelId="{7D705C92-7FA9-4002-BB20-5177D4F39325}" srcId="{19EDF77A-15B9-43E9-AF89-70EE5CFB37C1}" destId="{24B0907B-C43D-4583-AD75-953546B25B83}" srcOrd="1" destOrd="0" parTransId="{88840755-1998-4604-9BEE-B3D8DBB8F968}" sibTransId="{3C1693E8-02A7-437E-BAFA-151FA221E008}"/>
    <dgm:cxn modelId="{F44BAE96-548C-4C80-81CD-48C1B0ADA57B}" srcId="{19EDF77A-15B9-43E9-AF89-70EE5CFB37C1}" destId="{F22B7EE0-3F3E-40F8-8277-35A09CEC307A}" srcOrd="3" destOrd="0" parTransId="{CD2FCC12-8105-4B45-93E6-7BD674E504AA}" sibTransId="{5477E09F-C5BB-4454-8596-54E40D898752}"/>
    <dgm:cxn modelId="{02A1F2A4-06BB-47C7-9CC4-B93ABDFE9C95}" type="presOf" srcId="{D6E9B9CD-54BC-4020-A12D-D13057E973C6}" destId="{1C361740-EF54-405F-9D85-6A1854618F2A}" srcOrd="0" destOrd="0" presId="urn:microsoft.com/office/officeart/2018/2/layout/IconVerticalSolidList"/>
    <dgm:cxn modelId="{73458CAD-E094-47C0-985E-0AC90CB6276B}" type="presOf" srcId="{24B0907B-C43D-4583-AD75-953546B25B83}" destId="{2373326B-4473-4DB5-AAE4-545C574647CD}" srcOrd="0" destOrd="0" presId="urn:microsoft.com/office/officeart/2018/2/layout/IconVerticalSolidList"/>
    <dgm:cxn modelId="{DDCF22CD-B1D7-40C2-A7AB-DEF21A2C0C75}" srcId="{19EDF77A-15B9-43E9-AF89-70EE5CFB37C1}" destId="{BC23923A-4371-4A44-8429-206E8130CBCE}" srcOrd="2" destOrd="0" parTransId="{7421919C-DF65-48F9-B198-9DDBB3A5D4D5}" sibTransId="{122B8392-5268-4765-9993-7F5B1C1AEA6B}"/>
    <dgm:cxn modelId="{5E86A549-1EAB-41E6-8284-26336F40506E}" type="presParOf" srcId="{27FB08A0-79E0-4EFA-BAD1-38A0AC751395}" destId="{AA995465-E1A6-46D2-94EE-25F343F1F8BC}" srcOrd="0" destOrd="0" presId="urn:microsoft.com/office/officeart/2018/2/layout/IconVerticalSolidList"/>
    <dgm:cxn modelId="{34FB4B4E-A938-4E14-8DD4-E9CA10A81E8F}" type="presParOf" srcId="{AA995465-E1A6-46D2-94EE-25F343F1F8BC}" destId="{093D8C3A-0FD2-4E99-8B29-D890004C0CE6}" srcOrd="0" destOrd="0" presId="urn:microsoft.com/office/officeart/2018/2/layout/IconVerticalSolidList"/>
    <dgm:cxn modelId="{C6BFB7C6-1982-4DA0-A8C4-ED2F9850A946}" type="presParOf" srcId="{AA995465-E1A6-46D2-94EE-25F343F1F8BC}" destId="{C0E5940A-72A1-4F62-A663-F5D0088D4DB1}" srcOrd="1" destOrd="0" presId="urn:microsoft.com/office/officeart/2018/2/layout/IconVerticalSolidList"/>
    <dgm:cxn modelId="{B9BBCF27-C9B0-4C4A-B4E3-F75684B5EBD1}" type="presParOf" srcId="{AA995465-E1A6-46D2-94EE-25F343F1F8BC}" destId="{2F1C311D-39FB-45F9-85ED-7BC68425001F}" srcOrd="2" destOrd="0" presId="urn:microsoft.com/office/officeart/2018/2/layout/IconVerticalSolidList"/>
    <dgm:cxn modelId="{A7E90AB2-A0AB-4DE7-93B9-C7B355EAF831}" type="presParOf" srcId="{AA995465-E1A6-46D2-94EE-25F343F1F8BC}" destId="{08369126-507E-4A37-9D9E-1A3FB6B85673}" srcOrd="3" destOrd="0" presId="urn:microsoft.com/office/officeart/2018/2/layout/IconVerticalSolidList"/>
    <dgm:cxn modelId="{FCA0B8F0-E255-463F-893E-CAAB10A63E94}" type="presParOf" srcId="{27FB08A0-79E0-4EFA-BAD1-38A0AC751395}" destId="{B09E0B78-34DB-4000-B4A9-AACC974BC45E}" srcOrd="1" destOrd="0" presId="urn:microsoft.com/office/officeart/2018/2/layout/IconVerticalSolidList"/>
    <dgm:cxn modelId="{05AEB6DE-E9CC-4658-A6E5-F1477C0BE289}" type="presParOf" srcId="{27FB08A0-79E0-4EFA-BAD1-38A0AC751395}" destId="{3AA40CA9-2C36-49FC-972D-D322F891F8EA}" srcOrd="2" destOrd="0" presId="urn:microsoft.com/office/officeart/2018/2/layout/IconVerticalSolidList"/>
    <dgm:cxn modelId="{B8C60A3A-AFAE-4BA2-8666-F98DEA02CF5F}" type="presParOf" srcId="{3AA40CA9-2C36-49FC-972D-D322F891F8EA}" destId="{DC9EE854-A286-4CEF-997D-E5D0E1321F2A}" srcOrd="0" destOrd="0" presId="urn:microsoft.com/office/officeart/2018/2/layout/IconVerticalSolidList"/>
    <dgm:cxn modelId="{9EF9AE43-D1A0-47FA-A61C-2739F10D44F2}" type="presParOf" srcId="{3AA40CA9-2C36-49FC-972D-D322F891F8EA}" destId="{CF6B2C25-8329-4906-96F3-25DF24D77E6D}" srcOrd="1" destOrd="0" presId="urn:microsoft.com/office/officeart/2018/2/layout/IconVerticalSolidList"/>
    <dgm:cxn modelId="{5E852E6B-698D-467E-942F-D8C7DD26BCA7}" type="presParOf" srcId="{3AA40CA9-2C36-49FC-972D-D322F891F8EA}" destId="{DF1C6574-C121-445C-BC1E-782639B9A4F1}" srcOrd="2" destOrd="0" presId="urn:microsoft.com/office/officeart/2018/2/layout/IconVerticalSolidList"/>
    <dgm:cxn modelId="{005B3B36-5E21-43B7-A6DC-014693588514}" type="presParOf" srcId="{3AA40CA9-2C36-49FC-972D-D322F891F8EA}" destId="{2373326B-4473-4DB5-AAE4-545C574647CD}" srcOrd="3" destOrd="0" presId="urn:microsoft.com/office/officeart/2018/2/layout/IconVerticalSolidList"/>
    <dgm:cxn modelId="{994AB970-363E-4F27-9224-C043E5DD2775}" type="presParOf" srcId="{27FB08A0-79E0-4EFA-BAD1-38A0AC751395}" destId="{4C5E87DF-8CA6-4BAE-B6F5-ECA1E33EA797}" srcOrd="3" destOrd="0" presId="urn:microsoft.com/office/officeart/2018/2/layout/IconVerticalSolidList"/>
    <dgm:cxn modelId="{D820EF6F-0352-4E1D-84DC-854DB47416B8}" type="presParOf" srcId="{27FB08A0-79E0-4EFA-BAD1-38A0AC751395}" destId="{31D655A5-BD9F-4365-A427-96D411076C7C}" srcOrd="4" destOrd="0" presId="urn:microsoft.com/office/officeart/2018/2/layout/IconVerticalSolidList"/>
    <dgm:cxn modelId="{8006D9D7-4A75-4825-AB57-BAFBC43D8B03}" type="presParOf" srcId="{31D655A5-BD9F-4365-A427-96D411076C7C}" destId="{E18ADBB3-EBD6-4ECE-8F70-C906D48744AD}" srcOrd="0" destOrd="0" presId="urn:microsoft.com/office/officeart/2018/2/layout/IconVerticalSolidList"/>
    <dgm:cxn modelId="{81D877A2-970C-4909-A98E-E43D424B85EB}" type="presParOf" srcId="{31D655A5-BD9F-4365-A427-96D411076C7C}" destId="{4F4B7D02-154C-4708-89AE-19354800269F}" srcOrd="1" destOrd="0" presId="urn:microsoft.com/office/officeart/2018/2/layout/IconVerticalSolidList"/>
    <dgm:cxn modelId="{197CC01E-F515-46F6-BA34-8DF4539F8954}" type="presParOf" srcId="{31D655A5-BD9F-4365-A427-96D411076C7C}" destId="{05668015-831E-4445-A55A-A93FA92A465A}" srcOrd="2" destOrd="0" presId="urn:microsoft.com/office/officeart/2018/2/layout/IconVerticalSolidList"/>
    <dgm:cxn modelId="{6873F2CC-7BAD-416A-BADD-E958795EF145}" type="presParOf" srcId="{31D655A5-BD9F-4365-A427-96D411076C7C}" destId="{836FC1B3-6BE6-4170-A5CE-DE76BCD936D7}" srcOrd="3" destOrd="0" presId="urn:microsoft.com/office/officeart/2018/2/layout/IconVerticalSolidList"/>
    <dgm:cxn modelId="{D46F8EA9-CD0F-43A5-A09D-D4E0AC2DB64C}" type="presParOf" srcId="{27FB08A0-79E0-4EFA-BAD1-38A0AC751395}" destId="{F2C51C94-6FE5-4BDA-A2C4-C26789368E88}" srcOrd="5" destOrd="0" presId="urn:microsoft.com/office/officeart/2018/2/layout/IconVerticalSolidList"/>
    <dgm:cxn modelId="{79D94604-DAB8-4D57-823D-28CF83FA689D}" type="presParOf" srcId="{27FB08A0-79E0-4EFA-BAD1-38A0AC751395}" destId="{9B1DB930-CFCD-4633-8246-53FD45F6D2AB}" srcOrd="6" destOrd="0" presId="urn:microsoft.com/office/officeart/2018/2/layout/IconVerticalSolidList"/>
    <dgm:cxn modelId="{CD65EE01-F02B-4FC2-A45D-9C07EDD940F9}" type="presParOf" srcId="{9B1DB930-CFCD-4633-8246-53FD45F6D2AB}" destId="{16FD67FC-DD96-4340-8F41-BC8C70BE2CEF}" srcOrd="0" destOrd="0" presId="urn:microsoft.com/office/officeart/2018/2/layout/IconVerticalSolidList"/>
    <dgm:cxn modelId="{0A486E90-2094-432A-9F0B-6179AAFB8FF9}" type="presParOf" srcId="{9B1DB930-CFCD-4633-8246-53FD45F6D2AB}" destId="{B4280469-9B80-47C3-9D68-5ED9CB4E68A1}" srcOrd="1" destOrd="0" presId="urn:microsoft.com/office/officeart/2018/2/layout/IconVerticalSolidList"/>
    <dgm:cxn modelId="{B777905D-E3A5-4F05-9300-4CFBEBAD069D}" type="presParOf" srcId="{9B1DB930-CFCD-4633-8246-53FD45F6D2AB}" destId="{9C464842-52E8-4B0C-8E56-68C730BB67A9}" srcOrd="2" destOrd="0" presId="urn:microsoft.com/office/officeart/2018/2/layout/IconVerticalSolidList"/>
    <dgm:cxn modelId="{4371F4D8-967F-44BA-A991-4AD9675C07A8}" type="presParOf" srcId="{9B1DB930-CFCD-4633-8246-53FD45F6D2AB}" destId="{CAADDB38-4156-4515-97E9-200BFDC74607}" srcOrd="3" destOrd="0" presId="urn:microsoft.com/office/officeart/2018/2/layout/IconVerticalSolidList"/>
    <dgm:cxn modelId="{54190A98-8AF0-4D0A-A91B-7E7CB18EFB62}" type="presParOf" srcId="{27FB08A0-79E0-4EFA-BAD1-38A0AC751395}" destId="{783A27F7-C9CC-4E96-B26C-A2B10395B2CB}" srcOrd="7" destOrd="0" presId="urn:microsoft.com/office/officeart/2018/2/layout/IconVerticalSolidList"/>
    <dgm:cxn modelId="{15F7E558-42AA-45CF-81D8-BFF7052B858D}" type="presParOf" srcId="{27FB08A0-79E0-4EFA-BAD1-38A0AC751395}" destId="{684FF399-1F53-4603-AEAD-22D950D91F92}" srcOrd="8" destOrd="0" presId="urn:microsoft.com/office/officeart/2018/2/layout/IconVerticalSolidList"/>
    <dgm:cxn modelId="{FF555360-121A-4C81-8929-EE9BAE1C5709}" type="presParOf" srcId="{684FF399-1F53-4603-AEAD-22D950D91F92}" destId="{8B9B5EB8-98F8-49EC-A547-6A60F2B68B67}" srcOrd="0" destOrd="0" presId="urn:microsoft.com/office/officeart/2018/2/layout/IconVerticalSolidList"/>
    <dgm:cxn modelId="{E202B9E9-CBAE-4A4A-BF8D-3A01E2F24779}" type="presParOf" srcId="{684FF399-1F53-4603-AEAD-22D950D91F92}" destId="{1248EBCF-8C9B-481F-B3F2-D2C628894AFB}" srcOrd="1" destOrd="0" presId="urn:microsoft.com/office/officeart/2018/2/layout/IconVerticalSolidList"/>
    <dgm:cxn modelId="{22E08E52-4787-440D-9CF6-4E52A1FE088A}" type="presParOf" srcId="{684FF399-1F53-4603-AEAD-22D950D91F92}" destId="{6876CE83-C743-4010-8044-4F793A2777B4}" srcOrd="2" destOrd="0" presId="urn:microsoft.com/office/officeart/2018/2/layout/IconVerticalSolidList"/>
    <dgm:cxn modelId="{97ADDD4B-7281-4291-9842-9087EBDA4571}" type="presParOf" srcId="{684FF399-1F53-4603-AEAD-22D950D91F92}" destId="{1C361740-EF54-405F-9D85-6A1854618F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80966F-FA45-47BD-A0F6-01087CD841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77C21-3810-498B-8B89-94B9A8265A2D}">
      <dgm:prSet/>
      <dgm:spPr/>
      <dgm:t>
        <a:bodyPr/>
        <a:lstStyle/>
        <a:p>
          <a:r>
            <a:rPr lang="en-GB"/>
            <a:t>Give me more than SAS does</a:t>
          </a:r>
          <a:endParaRPr lang="en-US"/>
        </a:p>
      </dgm:t>
    </dgm:pt>
    <dgm:pt modelId="{6E1C86B4-5E64-4ED2-8C05-DE3E06E55CC7}" type="parTrans" cxnId="{A3517B6F-E715-48E1-AEE2-F602AB1BE183}">
      <dgm:prSet/>
      <dgm:spPr/>
      <dgm:t>
        <a:bodyPr/>
        <a:lstStyle/>
        <a:p>
          <a:endParaRPr lang="en-US"/>
        </a:p>
      </dgm:t>
    </dgm:pt>
    <dgm:pt modelId="{893AD040-F0DC-473A-9AC6-2CACEDC70F9E}" type="sibTrans" cxnId="{A3517B6F-E715-48E1-AEE2-F602AB1BE183}">
      <dgm:prSet/>
      <dgm:spPr/>
      <dgm:t>
        <a:bodyPr/>
        <a:lstStyle/>
        <a:p>
          <a:endParaRPr lang="en-US"/>
        </a:p>
      </dgm:t>
    </dgm:pt>
    <dgm:pt modelId="{64201085-D009-4AF2-966D-A4B9861DD3EF}">
      <dgm:prSet/>
      <dgm:spPr/>
      <dgm:t>
        <a:bodyPr/>
        <a:lstStyle/>
        <a:p>
          <a:r>
            <a:rPr lang="en-GB"/>
            <a:t>Fast</a:t>
          </a:r>
          <a:endParaRPr lang="en-US"/>
        </a:p>
      </dgm:t>
    </dgm:pt>
    <dgm:pt modelId="{BC508771-7CE8-4A08-A24E-54E67230F571}" type="parTrans" cxnId="{66DBD30A-E394-41AD-92CE-BC6AE82072A8}">
      <dgm:prSet/>
      <dgm:spPr/>
      <dgm:t>
        <a:bodyPr/>
        <a:lstStyle/>
        <a:p>
          <a:endParaRPr lang="en-US"/>
        </a:p>
      </dgm:t>
    </dgm:pt>
    <dgm:pt modelId="{B74BBB23-E64B-41BC-ACB5-7D1DB10B01FF}" type="sibTrans" cxnId="{66DBD30A-E394-41AD-92CE-BC6AE82072A8}">
      <dgm:prSet/>
      <dgm:spPr/>
      <dgm:t>
        <a:bodyPr/>
        <a:lstStyle/>
        <a:p>
          <a:endParaRPr lang="en-US"/>
        </a:p>
      </dgm:t>
    </dgm:pt>
    <dgm:pt modelId="{94E18BA0-A6BE-4F0B-83D9-7D41779C07C5}">
      <dgm:prSet/>
      <dgm:spPr/>
      <dgm:t>
        <a:bodyPr/>
        <a:lstStyle/>
        <a:p>
          <a:r>
            <a:rPr lang="en-GB"/>
            <a:t>Consistent source of truth</a:t>
          </a:r>
          <a:endParaRPr lang="en-US"/>
        </a:p>
      </dgm:t>
    </dgm:pt>
    <dgm:pt modelId="{58E09A34-763A-43F4-8AAC-AAA8D82EBEBF}" type="parTrans" cxnId="{91B0D744-6F0B-4EC4-895F-C067B07F5967}">
      <dgm:prSet/>
      <dgm:spPr/>
      <dgm:t>
        <a:bodyPr/>
        <a:lstStyle/>
        <a:p>
          <a:endParaRPr lang="en-US"/>
        </a:p>
      </dgm:t>
    </dgm:pt>
    <dgm:pt modelId="{E7A694E2-2455-47FA-9ACC-8972CBD8A3D8}" type="sibTrans" cxnId="{91B0D744-6F0B-4EC4-895F-C067B07F5967}">
      <dgm:prSet/>
      <dgm:spPr/>
      <dgm:t>
        <a:bodyPr/>
        <a:lstStyle/>
        <a:p>
          <a:endParaRPr lang="en-US"/>
        </a:p>
      </dgm:t>
    </dgm:pt>
    <dgm:pt modelId="{80C5AE82-D84D-45BC-A073-E71270254398}">
      <dgm:prSet/>
      <dgm:spPr/>
      <dgm:t>
        <a:bodyPr/>
        <a:lstStyle/>
        <a:p>
          <a:r>
            <a:rPr lang="en-US"/>
            <a:t>Analyze and find what I want</a:t>
          </a:r>
        </a:p>
      </dgm:t>
    </dgm:pt>
    <dgm:pt modelId="{1402A1A7-C265-47E9-9835-D03A2C5AB68F}" type="parTrans" cxnId="{8B36E938-AF6D-4EF4-81AD-1154E28A0508}">
      <dgm:prSet/>
      <dgm:spPr/>
      <dgm:t>
        <a:bodyPr/>
        <a:lstStyle/>
        <a:p>
          <a:endParaRPr lang="en-US"/>
        </a:p>
      </dgm:t>
    </dgm:pt>
    <dgm:pt modelId="{595207CE-02EF-4905-B4F5-DB2ACB1BCD9F}" type="sibTrans" cxnId="{8B36E938-AF6D-4EF4-81AD-1154E28A0508}">
      <dgm:prSet/>
      <dgm:spPr/>
      <dgm:t>
        <a:bodyPr/>
        <a:lstStyle/>
        <a:p>
          <a:endParaRPr lang="en-US"/>
        </a:p>
      </dgm:t>
    </dgm:pt>
    <dgm:pt modelId="{50FB130D-DDF5-4A71-B8D3-085C8C10FCDB}">
      <dgm:prSet/>
      <dgm:spPr/>
      <dgm:t>
        <a:bodyPr/>
        <a:lstStyle/>
        <a:p>
          <a:r>
            <a:rPr lang="en-GB"/>
            <a:t>Run in batch or use interactively</a:t>
          </a:r>
          <a:endParaRPr lang="en-US"/>
        </a:p>
      </dgm:t>
    </dgm:pt>
    <dgm:pt modelId="{8F413A28-6AA0-448F-8836-7C4F6E93C5E3}" type="parTrans" cxnId="{73B2AB79-7755-461C-AC95-FAFAEFC61581}">
      <dgm:prSet/>
      <dgm:spPr/>
      <dgm:t>
        <a:bodyPr/>
        <a:lstStyle/>
        <a:p>
          <a:endParaRPr lang="en-US"/>
        </a:p>
      </dgm:t>
    </dgm:pt>
    <dgm:pt modelId="{D95EA8CB-67C1-44FA-9219-B30C48885FAB}" type="sibTrans" cxnId="{73B2AB79-7755-461C-AC95-FAFAEFC61581}">
      <dgm:prSet/>
      <dgm:spPr/>
      <dgm:t>
        <a:bodyPr/>
        <a:lstStyle/>
        <a:p>
          <a:endParaRPr lang="en-US"/>
        </a:p>
      </dgm:t>
    </dgm:pt>
    <dgm:pt modelId="{C512B95D-D8BF-4307-948E-CBD4E493A013}">
      <dgm:prSet/>
      <dgm:spPr/>
      <dgm:t>
        <a:bodyPr/>
        <a:lstStyle/>
        <a:p>
          <a:r>
            <a:rPr lang="en-GB"/>
            <a:t>Integrate with linking to it and from it</a:t>
          </a:r>
          <a:endParaRPr lang="en-US"/>
        </a:p>
      </dgm:t>
    </dgm:pt>
    <dgm:pt modelId="{9AD0FA08-C014-445E-A496-55D5D2D78518}" type="parTrans" cxnId="{38FE07C9-F5DF-47D3-B75A-EDE6576860BB}">
      <dgm:prSet/>
      <dgm:spPr/>
      <dgm:t>
        <a:bodyPr/>
        <a:lstStyle/>
        <a:p>
          <a:endParaRPr lang="en-US"/>
        </a:p>
      </dgm:t>
    </dgm:pt>
    <dgm:pt modelId="{26217124-E46F-442E-9B3F-9B148BFE2631}" type="sibTrans" cxnId="{38FE07C9-F5DF-47D3-B75A-EDE6576860BB}">
      <dgm:prSet/>
      <dgm:spPr/>
      <dgm:t>
        <a:bodyPr/>
        <a:lstStyle/>
        <a:p>
          <a:endParaRPr lang="en-US"/>
        </a:p>
      </dgm:t>
    </dgm:pt>
    <dgm:pt modelId="{40B65B81-4980-4CC3-AE50-0BDEF3720B4B}" type="pres">
      <dgm:prSet presAssocID="{1C80966F-FA45-47BD-A0F6-01087CD841BA}" presName="root" presStyleCnt="0">
        <dgm:presLayoutVars>
          <dgm:dir/>
          <dgm:resizeHandles val="exact"/>
        </dgm:presLayoutVars>
      </dgm:prSet>
      <dgm:spPr/>
    </dgm:pt>
    <dgm:pt modelId="{143F639F-61F0-4CB0-A6B7-3C6B967EFEA7}" type="pres">
      <dgm:prSet presAssocID="{1C80966F-FA45-47BD-A0F6-01087CD841BA}" presName="container" presStyleCnt="0">
        <dgm:presLayoutVars>
          <dgm:dir/>
          <dgm:resizeHandles val="exact"/>
        </dgm:presLayoutVars>
      </dgm:prSet>
      <dgm:spPr/>
    </dgm:pt>
    <dgm:pt modelId="{93FF603B-2712-4829-A313-0848790B36B8}" type="pres">
      <dgm:prSet presAssocID="{14877C21-3810-498B-8B89-94B9A8265A2D}" presName="compNode" presStyleCnt="0"/>
      <dgm:spPr/>
    </dgm:pt>
    <dgm:pt modelId="{194D6132-FDD6-41DB-B29B-089A606451DF}" type="pres">
      <dgm:prSet presAssocID="{14877C21-3810-498B-8B89-94B9A8265A2D}" presName="iconBgRect" presStyleLbl="bgShp" presStyleIdx="0" presStyleCnt="6"/>
      <dgm:spPr/>
    </dgm:pt>
    <dgm:pt modelId="{481B668E-FEA1-43E2-AD94-77A29BA430F2}" type="pres">
      <dgm:prSet presAssocID="{14877C21-3810-498B-8B89-94B9A8265A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CE8D5E9-CCF0-4F37-8F12-C3296D51FD7F}" type="pres">
      <dgm:prSet presAssocID="{14877C21-3810-498B-8B89-94B9A8265A2D}" presName="spaceRect" presStyleCnt="0"/>
      <dgm:spPr/>
    </dgm:pt>
    <dgm:pt modelId="{46660353-A838-48EC-A33A-FA4789C0D178}" type="pres">
      <dgm:prSet presAssocID="{14877C21-3810-498B-8B89-94B9A8265A2D}" presName="textRect" presStyleLbl="revTx" presStyleIdx="0" presStyleCnt="6">
        <dgm:presLayoutVars>
          <dgm:chMax val="1"/>
          <dgm:chPref val="1"/>
        </dgm:presLayoutVars>
      </dgm:prSet>
      <dgm:spPr/>
    </dgm:pt>
    <dgm:pt modelId="{E3E59D6B-7E05-4832-BC4C-49BE43DE53DB}" type="pres">
      <dgm:prSet presAssocID="{893AD040-F0DC-473A-9AC6-2CACEDC70F9E}" presName="sibTrans" presStyleLbl="sibTrans2D1" presStyleIdx="0" presStyleCnt="0"/>
      <dgm:spPr/>
    </dgm:pt>
    <dgm:pt modelId="{29DEF546-DD56-4608-AB34-4270A3B57EEC}" type="pres">
      <dgm:prSet presAssocID="{64201085-D009-4AF2-966D-A4B9861DD3EF}" presName="compNode" presStyleCnt="0"/>
      <dgm:spPr/>
    </dgm:pt>
    <dgm:pt modelId="{93EDA887-ACC1-4EE6-A97C-E1C6A4974C43}" type="pres">
      <dgm:prSet presAssocID="{64201085-D009-4AF2-966D-A4B9861DD3EF}" presName="iconBgRect" presStyleLbl="bgShp" presStyleIdx="1" presStyleCnt="6"/>
      <dgm:spPr/>
    </dgm:pt>
    <dgm:pt modelId="{EE26A5FF-6B18-41D7-9E64-655EF68ACF4C}" type="pres">
      <dgm:prSet presAssocID="{64201085-D009-4AF2-966D-A4B9861DD3E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BC7E1D5D-E4D5-4848-976A-7823F63B1874}" type="pres">
      <dgm:prSet presAssocID="{64201085-D009-4AF2-966D-A4B9861DD3EF}" presName="spaceRect" presStyleCnt="0"/>
      <dgm:spPr/>
    </dgm:pt>
    <dgm:pt modelId="{EC130C33-E821-43EA-BD9C-FDD146786A1C}" type="pres">
      <dgm:prSet presAssocID="{64201085-D009-4AF2-966D-A4B9861DD3EF}" presName="textRect" presStyleLbl="revTx" presStyleIdx="1" presStyleCnt="6">
        <dgm:presLayoutVars>
          <dgm:chMax val="1"/>
          <dgm:chPref val="1"/>
        </dgm:presLayoutVars>
      </dgm:prSet>
      <dgm:spPr/>
    </dgm:pt>
    <dgm:pt modelId="{717CA586-5C04-48BC-BCF1-AA7AEE5A444B}" type="pres">
      <dgm:prSet presAssocID="{B74BBB23-E64B-41BC-ACB5-7D1DB10B01FF}" presName="sibTrans" presStyleLbl="sibTrans2D1" presStyleIdx="0" presStyleCnt="0"/>
      <dgm:spPr/>
    </dgm:pt>
    <dgm:pt modelId="{1C240B21-525A-4945-974B-B1C5A21784CF}" type="pres">
      <dgm:prSet presAssocID="{94E18BA0-A6BE-4F0B-83D9-7D41779C07C5}" presName="compNode" presStyleCnt="0"/>
      <dgm:spPr/>
    </dgm:pt>
    <dgm:pt modelId="{C4273A24-B882-408C-9325-9E040F09B053}" type="pres">
      <dgm:prSet presAssocID="{94E18BA0-A6BE-4F0B-83D9-7D41779C07C5}" presName="iconBgRect" presStyleLbl="bgShp" presStyleIdx="2" presStyleCnt="6"/>
      <dgm:spPr/>
    </dgm:pt>
    <dgm:pt modelId="{ED75F343-FEAA-4615-8D25-B4FB0B193A07}" type="pres">
      <dgm:prSet presAssocID="{94E18BA0-A6BE-4F0B-83D9-7D41779C07C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588603-C785-4754-A9AA-39B5D5373730}" type="pres">
      <dgm:prSet presAssocID="{94E18BA0-A6BE-4F0B-83D9-7D41779C07C5}" presName="spaceRect" presStyleCnt="0"/>
      <dgm:spPr/>
    </dgm:pt>
    <dgm:pt modelId="{EDA176F5-0AC5-479E-8FEC-50BF210416BA}" type="pres">
      <dgm:prSet presAssocID="{94E18BA0-A6BE-4F0B-83D9-7D41779C07C5}" presName="textRect" presStyleLbl="revTx" presStyleIdx="2" presStyleCnt="6">
        <dgm:presLayoutVars>
          <dgm:chMax val="1"/>
          <dgm:chPref val="1"/>
        </dgm:presLayoutVars>
      </dgm:prSet>
      <dgm:spPr/>
    </dgm:pt>
    <dgm:pt modelId="{52D8FCB6-C1C3-4C67-9631-37F503AD2F68}" type="pres">
      <dgm:prSet presAssocID="{E7A694E2-2455-47FA-9ACC-8972CBD8A3D8}" presName="sibTrans" presStyleLbl="sibTrans2D1" presStyleIdx="0" presStyleCnt="0"/>
      <dgm:spPr/>
    </dgm:pt>
    <dgm:pt modelId="{2C9C34D5-CDCC-4694-956F-2252EE136AE3}" type="pres">
      <dgm:prSet presAssocID="{80C5AE82-D84D-45BC-A073-E71270254398}" presName="compNode" presStyleCnt="0"/>
      <dgm:spPr/>
    </dgm:pt>
    <dgm:pt modelId="{123270CC-B22C-4A67-A73D-FD5626A2885B}" type="pres">
      <dgm:prSet presAssocID="{80C5AE82-D84D-45BC-A073-E71270254398}" presName="iconBgRect" presStyleLbl="bgShp" presStyleIdx="3" presStyleCnt="6"/>
      <dgm:spPr/>
    </dgm:pt>
    <dgm:pt modelId="{7245546F-8903-46ED-8C78-A71DE4ADE5CE}" type="pres">
      <dgm:prSet presAssocID="{80C5AE82-D84D-45BC-A073-E712702543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67E615-1F8C-413A-9B09-9277D90EEFED}" type="pres">
      <dgm:prSet presAssocID="{80C5AE82-D84D-45BC-A073-E71270254398}" presName="spaceRect" presStyleCnt="0"/>
      <dgm:spPr/>
    </dgm:pt>
    <dgm:pt modelId="{6261F90C-C306-4089-AEB9-D60ECD0B0493}" type="pres">
      <dgm:prSet presAssocID="{80C5AE82-D84D-45BC-A073-E71270254398}" presName="textRect" presStyleLbl="revTx" presStyleIdx="3" presStyleCnt="6">
        <dgm:presLayoutVars>
          <dgm:chMax val="1"/>
          <dgm:chPref val="1"/>
        </dgm:presLayoutVars>
      </dgm:prSet>
      <dgm:spPr/>
    </dgm:pt>
    <dgm:pt modelId="{6F2D7AA9-30A3-40E9-A9C5-85B3532834ED}" type="pres">
      <dgm:prSet presAssocID="{595207CE-02EF-4905-B4F5-DB2ACB1BCD9F}" presName="sibTrans" presStyleLbl="sibTrans2D1" presStyleIdx="0" presStyleCnt="0"/>
      <dgm:spPr/>
    </dgm:pt>
    <dgm:pt modelId="{38C52207-1D02-4231-87C8-DACAA50D3D24}" type="pres">
      <dgm:prSet presAssocID="{50FB130D-DDF5-4A71-B8D3-085C8C10FCDB}" presName="compNode" presStyleCnt="0"/>
      <dgm:spPr/>
    </dgm:pt>
    <dgm:pt modelId="{8746875D-56AD-40AD-AE2F-7F93DE7DD49C}" type="pres">
      <dgm:prSet presAssocID="{50FB130D-DDF5-4A71-B8D3-085C8C10FCDB}" presName="iconBgRect" presStyleLbl="bgShp" presStyleIdx="4" presStyleCnt="6"/>
      <dgm:spPr/>
    </dgm:pt>
    <dgm:pt modelId="{0B8C6966-46FE-4201-958B-AEA91B79D412}" type="pres">
      <dgm:prSet presAssocID="{50FB130D-DDF5-4A71-B8D3-085C8C10FCD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B6BEC19-319C-40D8-BC34-C201A27DB7C2}" type="pres">
      <dgm:prSet presAssocID="{50FB130D-DDF5-4A71-B8D3-085C8C10FCDB}" presName="spaceRect" presStyleCnt="0"/>
      <dgm:spPr/>
    </dgm:pt>
    <dgm:pt modelId="{2CA0F00C-34A1-42E0-A449-E58D7A04B8D0}" type="pres">
      <dgm:prSet presAssocID="{50FB130D-DDF5-4A71-B8D3-085C8C10FCDB}" presName="textRect" presStyleLbl="revTx" presStyleIdx="4" presStyleCnt="6">
        <dgm:presLayoutVars>
          <dgm:chMax val="1"/>
          <dgm:chPref val="1"/>
        </dgm:presLayoutVars>
      </dgm:prSet>
      <dgm:spPr/>
    </dgm:pt>
    <dgm:pt modelId="{478309BE-676D-47E4-8F56-986B75132942}" type="pres">
      <dgm:prSet presAssocID="{D95EA8CB-67C1-44FA-9219-B30C48885FAB}" presName="sibTrans" presStyleLbl="sibTrans2D1" presStyleIdx="0" presStyleCnt="0"/>
      <dgm:spPr/>
    </dgm:pt>
    <dgm:pt modelId="{DFE17C5B-1C15-478E-9F2B-062951B027AA}" type="pres">
      <dgm:prSet presAssocID="{C512B95D-D8BF-4307-948E-CBD4E493A013}" presName="compNode" presStyleCnt="0"/>
      <dgm:spPr/>
    </dgm:pt>
    <dgm:pt modelId="{FD2CFB88-EA20-4E0A-90AB-1386418B4163}" type="pres">
      <dgm:prSet presAssocID="{C512B95D-D8BF-4307-948E-CBD4E493A013}" presName="iconBgRect" presStyleLbl="bgShp" presStyleIdx="5" presStyleCnt="6"/>
      <dgm:spPr/>
    </dgm:pt>
    <dgm:pt modelId="{95958927-8052-4B3D-856B-B88B467CE928}" type="pres">
      <dgm:prSet presAssocID="{C512B95D-D8BF-4307-948E-CBD4E493A01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69D9B12-1121-4FE9-BA27-5F5F23A28465}" type="pres">
      <dgm:prSet presAssocID="{C512B95D-D8BF-4307-948E-CBD4E493A013}" presName="spaceRect" presStyleCnt="0"/>
      <dgm:spPr/>
    </dgm:pt>
    <dgm:pt modelId="{6F5AD597-46D3-4712-A436-2D6E7F4873DA}" type="pres">
      <dgm:prSet presAssocID="{C512B95D-D8BF-4307-948E-CBD4E493A01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6DBD30A-E394-41AD-92CE-BC6AE82072A8}" srcId="{1C80966F-FA45-47BD-A0F6-01087CD841BA}" destId="{64201085-D009-4AF2-966D-A4B9861DD3EF}" srcOrd="1" destOrd="0" parTransId="{BC508771-7CE8-4A08-A24E-54E67230F571}" sibTransId="{B74BBB23-E64B-41BC-ACB5-7D1DB10B01FF}"/>
    <dgm:cxn modelId="{B29C491A-B501-CD4F-A6BB-E42FB6F36560}" type="presOf" srcId="{893AD040-F0DC-473A-9AC6-2CACEDC70F9E}" destId="{E3E59D6B-7E05-4832-BC4C-49BE43DE53DB}" srcOrd="0" destOrd="0" presId="urn:microsoft.com/office/officeart/2018/2/layout/IconCircleList"/>
    <dgm:cxn modelId="{8B36E938-AF6D-4EF4-81AD-1154E28A0508}" srcId="{1C80966F-FA45-47BD-A0F6-01087CD841BA}" destId="{80C5AE82-D84D-45BC-A073-E71270254398}" srcOrd="3" destOrd="0" parTransId="{1402A1A7-C265-47E9-9835-D03A2C5AB68F}" sibTransId="{595207CE-02EF-4905-B4F5-DB2ACB1BCD9F}"/>
    <dgm:cxn modelId="{8D2CF439-3C50-024A-9AD3-D3809218FC01}" type="presOf" srcId="{C512B95D-D8BF-4307-948E-CBD4E493A013}" destId="{6F5AD597-46D3-4712-A436-2D6E7F4873DA}" srcOrd="0" destOrd="0" presId="urn:microsoft.com/office/officeart/2018/2/layout/IconCircleList"/>
    <dgm:cxn modelId="{BCD72D3C-9F42-8549-8CFD-3DC9E0F18EC9}" type="presOf" srcId="{94E18BA0-A6BE-4F0B-83D9-7D41779C07C5}" destId="{EDA176F5-0AC5-479E-8FEC-50BF210416BA}" srcOrd="0" destOrd="0" presId="urn:microsoft.com/office/officeart/2018/2/layout/IconCircleList"/>
    <dgm:cxn modelId="{FDDD643E-FD42-D445-851F-9C67287F35AA}" type="presOf" srcId="{D95EA8CB-67C1-44FA-9219-B30C48885FAB}" destId="{478309BE-676D-47E4-8F56-986B75132942}" srcOrd="0" destOrd="0" presId="urn:microsoft.com/office/officeart/2018/2/layout/IconCircleList"/>
    <dgm:cxn modelId="{91B0D744-6F0B-4EC4-895F-C067B07F5967}" srcId="{1C80966F-FA45-47BD-A0F6-01087CD841BA}" destId="{94E18BA0-A6BE-4F0B-83D9-7D41779C07C5}" srcOrd="2" destOrd="0" parTransId="{58E09A34-763A-43F4-8AAC-AAA8D82EBEBF}" sibTransId="{E7A694E2-2455-47FA-9ACC-8972CBD8A3D8}"/>
    <dgm:cxn modelId="{ACF7DF45-F7C1-2944-A2F0-B273097949B9}" type="presOf" srcId="{80C5AE82-D84D-45BC-A073-E71270254398}" destId="{6261F90C-C306-4089-AEB9-D60ECD0B0493}" srcOrd="0" destOrd="0" presId="urn:microsoft.com/office/officeart/2018/2/layout/IconCircleList"/>
    <dgm:cxn modelId="{289F2246-B3B5-D446-94D6-3C1141C4CECE}" type="presOf" srcId="{E7A694E2-2455-47FA-9ACC-8972CBD8A3D8}" destId="{52D8FCB6-C1C3-4C67-9631-37F503AD2F68}" srcOrd="0" destOrd="0" presId="urn:microsoft.com/office/officeart/2018/2/layout/IconCircleList"/>
    <dgm:cxn modelId="{C546F94F-9637-9A42-8F0D-756FABB0A2EE}" type="presOf" srcId="{14877C21-3810-498B-8B89-94B9A8265A2D}" destId="{46660353-A838-48EC-A33A-FA4789C0D178}" srcOrd="0" destOrd="0" presId="urn:microsoft.com/office/officeart/2018/2/layout/IconCircleList"/>
    <dgm:cxn modelId="{FF961755-CA6A-784E-8FE2-2BA9C2A1754C}" type="presOf" srcId="{64201085-D009-4AF2-966D-A4B9861DD3EF}" destId="{EC130C33-E821-43EA-BD9C-FDD146786A1C}" srcOrd="0" destOrd="0" presId="urn:microsoft.com/office/officeart/2018/2/layout/IconCircleList"/>
    <dgm:cxn modelId="{A3517B6F-E715-48E1-AEE2-F602AB1BE183}" srcId="{1C80966F-FA45-47BD-A0F6-01087CD841BA}" destId="{14877C21-3810-498B-8B89-94B9A8265A2D}" srcOrd="0" destOrd="0" parTransId="{6E1C86B4-5E64-4ED2-8C05-DE3E06E55CC7}" sibTransId="{893AD040-F0DC-473A-9AC6-2CACEDC70F9E}"/>
    <dgm:cxn modelId="{73B2AB79-7755-461C-AC95-FAFAEFC61581}" srcId="{1C80966F-FA45-47BD-A0F6-01087CD841BA}" destId="{50FB130D-DDF5-4A71-B8D3-085C8C10FCDB}" srcOrd="4" destOrd="0" parTransId="{8F413A28-6AA0-448F-8836-7C4F6E93C5E3}" sibTransId="{D95EA8CB-67C1-44FA-9219-B30C48885FAB}"/>
    <dgm:cxn modelId="{559D2280-553B-8842-886D-C99C917601AE}" type="presOf" srcId="{B74BBB23-E64B-41BC-ACB5-7D1DB10B01FF}" destId="{717CA586-5C04-48BC-BCF1-AA7AEE5A444B}" srcOrd="0" destOrd="0" presId="urn:microsoft.com/office/officeart/2018/2/layout/IconCircleList"/>
    <dgm:cxn modelId="{BF0C6AA2-7370-C94E-8EEA-56F6EBCC0DE8}" type="presOf" srcId="{1C80966F-FA45-47BD-A0F6-01087CD841BA}" destId="{40B65B81-4980-4CC3-AE50-0BDEF3720B4B}" srcOrd="0" destOrd="0" presId="urn:microsoft.com/office/officeart/2018/2/layout/IconCircleList"/>
    <dgm:cxn modelId="{38FE07C9-F5DF-47D3-B75A-EDE6576860BB}" srcId="{1C80966F-FA45-47BD-A0F6-01087CD841BA}" destId="{C512B95D-D8BF-4307-948E-CBD4E493A013}" srcOrd="5" destOrd="0" parTransId="{9AD0FA08-C014-445E-A496-55D5D2D78518}" sibTransId="{26217124-E46F-442E-9B3F-9B148BFE2631}"/>
    <dgm:cxn modelId="{676DB7CB-C576-554F-8494-4F025913508D}" type="presOf" srcId="{50FB130D-DDF5-4A71-B8D3-085C8C10FCDB}" destId="{2CA0F00C-34A1-42E0-A449-E58D7A04B8D0}" srcOrd="0" destOrd="0" presId="urn:microsoft.com/office/officeart/2018/2/layout/IconCircleList"/>
    <dgm:cxn modelId="{3170E4F8-E687-D645-8F44-26C57CBB8AA2}" type="presOf" srcId="{595207CE-02EF-4905-B4F5-DB2ACB1BCD9F}" destId="{6F2D7AA9-30A3-40E9-A9C5-85B3532834ED}" srcOrd="0" destOrd="0" presId="urn:microsoft.com/office/officeart/2018/2/layout/IconCircleList"/>
    <dgm:cxn modelId="{5E1C897F-25ED-CD46-BFC2-146162BAB073}" type="presParOf" srcId="{40B65B81-4980-4CC3-AE50-0BDEF3720B4B}" destId="{143F639F-61F0-4CB0-A6B7-3C6B967EFEA7}" srcOrd="0" destOrd="0" presId="urn:microsoft.com/office/officeart/2018/2/layout/IconCircleList"/>
    <dgm:cxn modelId="{2C90362F-2CA8-8B4A-9EF4-0606906709B6}" type="presParOf" srcId="{143F639F-61F0-4CB0-A6B7-3C6B967EFEA7}" destId="{93FF603B-2712-4829-A313-0848790B36B8}" srcOrd="0" destOrd="0" presId="urn:microsoft.com/office/officeart/2018/2/layout/IconCircleList"/>
    <dgm:cxn modelId="{8BF30901-69A8-4140-BDA6-FAB1787377AF}" type="presParOf" srcId="{93FF603B-2712-4829-A313-0848790B36B8}" destId="{194D6132-FDD6-41DB-B29B-089A606451DF}" srcOrd="0" destOrd="0" presId="urn:microsoft.com/office/officeart/2018/2/layout/IconCircleList"/>
    <dgm:cxn modelId="{490E4FCF-DC38-D146-8EFD-7C16DC9AF252}" type="presParOf" srcId="{93FF603B-2712-4829-A313-0848790B36B8}" destId="{481B668E-FEA1-43E2-AD94-77A29BA430F2}" srcOrd="1" destOrd="0" presId="urn:microsoft.com/office/officeart/2018/2/layout/IconCircleList"/>
    <dgm:cxn modelId="{F0785A15-DC8C-D04D-AF0C-B0503A93840B}" type="presParOf" srcId="{93FF603B-2712-4829-A313-0848790B36B8}" destId="{7CE8D5E9-CCF0-4F37-8F12-C3296D51FD7F}" srcOrd="2" destOrd="0" presId="urn:microsoft.com/office/officeart/2018/2/layout/IconCircleList"/>
    <dgm:cxn modelId="{94C8254E-9454-AF4B-8BE8-48B25FDE05A1}" type="presParOf" srcId="{93FF603B-2712-4829-A313-0848790B36B8}" destId="{46660353-A838-48EC-A33A-FA4789C0D178}" srcOrd="3" destOrd="0" presId="urn:microsoft.com/office/officeart/2018/2/layout/IconCircleList"/>
    <dgm:cxn modelId="{E3799A25-38A4-8947-94D4-70588F52183F}" type="presParOf" srcId="{143F639F-61F0-4CB0-A6B7-3C6B967EFEA7}" destId="{E3E59D6B-7E05-4832-BC4C-49BE43DE53DB}" srcOrd="1" destOrd="0" presId="urn:microsoft.com/office/officeart/2018/2/layout/IconCircleList"/>
    <dgm:cxn modelId="{AB964501-546B-AB45-A112-5F50E6E91DAB}" type="presParOf" srcId="{143F639F-61F0-4CB0-A6B7-3C6B967EFEA7}" destId="{29DEF546-DD56-4608-AB34-4270A3B57EEC}" srcOrd="2" destOrd="0" presId="urn:microsoft.com/office/officeart/2018/2/layout/IconCircleList"/>
    <dgm:cxn modelId="{95E6B691-1D4A-7847-8F71-377BD7C4081E}" type="presParOf" srcId="{29DEF546-DD56-4608-AB34-4270A3B57EEC}" destId="{93EDA887-ACC1-4EE6-A97C-E1C6A4974C43}" srcOrd="0" destOrd="0" presId="urn:microsoft.com/office/officeart/2018/2/layout/IconCircleList"/>
    <dgm:cxn modelId="{BBC8CC26-1191-A041-876F-19D25C18014B}" type="presParOf" srcId="{29DEF546-DD56-4608-AB34-4270A3B57EEC}" destId="{EE26A5FF-6B18-41D7-9E64-655EF68ACF4C}" srcOrd="1" destOrd="0" presId="urn:microsoft.com/office/officeart/2018/2/layout/IconCircleList"/>
    <dgm:cxn modelId="{546D4330-450E-544C-9B85-4CDA38ECEB56}" type="presParOf" srcId="{29DEF546-DD56-4608-AB34-4270A3B57EEC}" destId="{BC7E1D5D-E4D5-4848-976A-7823F63B1874}" srcOrd="2" destOrd="0" presId="urn:microsoft.com/office/officeart/2018/2/layout/IconCircleList"/>
    <dgm:cxn modelId="{B1BF16C7-A7E9-944A-9EF9-400974A2F29E}" type="presParOf" srcId="{29DEF546-DD56-4608-AB34-4270A3B57EEC}" destId="{EC130C33-E821-43EA-BD9C-FDD146786A1C}" srcOrd="3" destOrd="0" presId="urn:microsoft.com/office/officeart/2018/2/layout/IconCircleList"/>
    <dgm:cxn modelId="{7C5C0B5E-EDBD-A24C-9D58-37C0DC5B69B6}" type="presParOf" srcId="{143F639F-61F0-4CB0-A6B7-3C6B967EFEA7}" destId="{717CA586-5C04-48BC-BCF1-AA7AEE5A444B}" srcOrd="3" destOrd="0" presId="urn:microsoft.com/office/officeart/2018/2/layout/IconCircleList"/>
    <dgm:cxn modelId="{2C7843F2-6AC5-B440-B7AB-FEF0A815967E}" type="presParOf" srcId="{143F639F-61F0-4CB0-A6B7-3C6B967EFEA7}" destId="{1C240B21-525A-4945-974B-B1C5A21784CF}" srcOrd="4" destOrd="0" presId="urn:microsoft.com/office/officeart/2018/2/layout/IconCircleList"/>
    <dgm:cxn modelId="{096E1E30-5418-8F4D-A5AA-FBEB5069432B}" type="presParOf" srcId="{1C240B21-525A-4945-974B-B1C5A21784CF}" destId="{C4273A24-B882-408C-9325-9E040F09B053}" srcOrd="0" destOrd="0" presId="urn:microsoft.com/office/officeart/2018/2/layout/IconCircleList"/>
    <dgm:cxn modelId="{8A7A2B26-29EC-4D44-85D1-A3F79CCAC804}" type="presParOf" srcId="{1C240B21-525A-4945-974B-B1C5A21784CF}" destId="{ED75F343-FEAA-4615-8D25-B4FB0B193A07}" srcOrd="1" destOrd="0" presId="urn:microsoft.com/office/officeart/2018/2/layout/IconCircleList"/>
    <dgm:cxn modelId="{D718CD2B-FEB3-E949-AE43-B7D62AAFE0DE}" type="presParOf" srcId="{1C240B21-525A-4945-974B-B1C5A21784CF}" destId="{9D588603-C785-4754-A9AA-39B5D5373730}" srcOrd="2" destOrd="0" presId="urn:microsoft.com/office/officeart/2018/2/layout/IconCircleList"/>
    <dgm:cxn modelId="{C826F3B3-4DFF-4549-8667-50038C3F8312}" type="presParOf" srcId="{1C240B21-525A-4945-974B-B1C5A21784CF}" destId="{EDA176F5-0AC5-479E-8FEC-50BF210416BA}" srcOrd="3" destOrd="0" presId="urn:microsoft.com/office/officeart/2018/2/layout/IconCircleList"/>
    <dgm:cxn modelId="{1880D054-F307-E44E-8A5A-BC44283F0ED7}" type="presParOf" srcId="{143F639F-61F0-4CB0-A6B7-3C6B967EFEA7}" destId="{52D8FCB6-C1C3-4C67-9631-37F503AD2F68}" srcOrd="5" destOrd="0" presId="urn:microsoft.com/office/officeart/2018/2/layout/IconCircleList"/>
    <dgm:cxn modelId="{8ECDF117-59A9-F245-B95F-65F2A65A6FE4}" type="presParOf" srcId="{143F639F-61F0-4CB0-A6B7-3C6B967EFEA7}" destId="{2C9C34D5-CDCC-4694-956F-2252EE136AE3}" srcOrd="6" destOrd="0" presId="urn:microsoft.com/office/officeart/2018/2/layout/IconCircleList"/>
    <dgm:cxn modelId="{0565B867-5B97-9945-92B5-3E7C6FBF7A66}" type="presParOf" srcId="{2C9C34D5-CDCC-4694-956F-2252EE136AE3}" destId="{123270CC-B22C-4A67-A73D-FD5626A2885B}" srcOrd="0" destOrd="0" presId="urn:microsoft.com/office/officeart/2018/2/layout/IconCircleList"/>
    <dgm:cxn modelId="{753520DA-C2BF-1446-B9BE-44B8AE9B4E44}" type="presParOf" srcId="{2C9C34D5-CDCC-4694-956F-2252EE136AE3}" destId="{7245546F-8903-46ED-8C78-A71DE4ADE5CE}" srcOrd="1" destOrd="0" presId="urn:microsoft.com/office/officeart/2018/2/layout/IconCircleList"/>
    <dgm:cxn modelId="{6BD1F625-71F6-6541-B927-F2804027F385}" type="presParOf" srcId="{2C9C34D5-CDCC-4694-956F-2252EE136AE3}" destId="{B067E615-1F8C-413A-9B09-9277D90EEFED}" srcOrd="2" destOrd="0" presId="urn:microsoft.com/office/officeart/2018/2/layout/IconCircleList"/>
    <dgm:cxn modelId="{C2E0A1A0-F3F9-FA4F-981F-0235F9A6007C}" type="presParOf" srcId="{2C9C34D5-CDCC-4694-956F-2252EE136AE3}" destId="{6261F90C-C306-4089-AEB9-D60ECD0B0493}" srcOrd="3" destOrd="0" presId="urn:microsoft.com/office/officeart/2018/2/layout/IconCircleList"/>
    <dgm:cxn modelId="{385FD8B4-49CD-E54F-AFEC-749B670710C9}" type="presParOf" srcId="{143F639F-61F0-4CB0-A6B7-3C6B967EFEA7}" destId="{6F2D7AA9-30A3-40E9-A9C5-85B3532834ED}" srcOrd="7" destOrd="0" presId="urn:microsoft.com/office/officeart/2018/2/layout/IconCircleList"/>
    <dgm:cxn modelId="{125EB10F-DA0E-624A-BD43-A22724BF4CDE}" type="presParOf" srcId="{143F639F-61F0-4CB0-A6B7-3C6B967EFEA7}" destId="{38C52207-1D02-4231-87C8-DACAA50D3D24}" srcOrd="8" destOrd="0" presId="urn:microsoft.com/office/officeart/2018/2/layout/IconCircleList"/>
    <dgm:cxn modelId="{329AC1CF-1D5F-E446-B990-3955258C0C02}" type="presParOf" srcId="{38C52207-1D02-4231-87C8-DACAA50D3D24}" destId="{8746875D-56AD-40AD-AE2F-7F93DE7DD49C}" srcOrd="0" destOrd="0" presId="urn:microsoft.com/office/officeart/2018/2/layout/IconCircleList"/>
    <dgm:cxn modelId="{07EEB572-11D3-0643-A397-AEBF8190E82B}" type="presParOf" srcId="{38C52207-1D02-4231-87C8-DACAA50D3D24}" destId="{0B8C6966-46FE-4201-958B-AEA91B79D412}" srcOrd="1" destOrd="0" presId="urn:microsoft.com/office/officeart/2018/2/layout/IconCircleList"/>
    <dgm:cxn modelId="{5A3FD5C6-84DE-3343-BE11-B923FD983A18}" type="presParOf" srcId="{38C52207-1D02-4231-87C8-DACAA50D3D24}" destId="{EB6BEC19-319C-40D8-BC34-C201A27DB7C2}" srcOrd="2" destOrd="0" presId="urn:microsoft.com/office/officeart/2018/2/layout/IconCircleList"/>
    <dgm:cxn modelId="{EB145F95-51F0-634A-8051-F35A2D3616A7}" type="presParOf" srcId="{38C52207-1D02-4231-87C8-DACAA50D3D24}" destId="{2CA0F00C-34A1-42E0-A449-E58D7A04B8D0}" srcOrd="3" destOrd="0" presId="urn:microsoft.com/office/officeart/2018/2/layout/IconCircleList"/>
    <dgm:cxn modelId="{F6294E19-9260-2546-A747-D6563247DAB0}" type="presParOf" srcId="{143F639F-61F0-4CB0-A6B7-3C6B967EFEA7}" destId="{478309BE-676D-47E4-8F56-986B75132942}" srcOrd="9" destOrd="0" presId="urn:microsoft.com/office/officeart/2018/2/layout/IconCircleList"/>
    <dgm:cxn modelId="{C836E830-D1D6-0342-A338-C3D3CEA4B21B}" type="presParOf" srcId="{143F639F-61F0-4CB0-A6B7-3C6B967EFEA7}" destId="{DFE17C5B-1C15-478E-9F2B-062951B027AA}" srcOrd="10" destOrd="0" presId="urn:microsoft.com/office/officeart/2018/2/layout/IconCircleList"/>
    <dgm:cxn modelId="{2C8BABA3-0CBD-C841-AFA1-E71E0DD3372A}" type="presParOf" srcId="{DFE17C5B-1C15-478E-9F2B-062951B027AA}" destId="{FD2CFB88-EA20-4E0A-90AB-1386418B4163}" srcOrd="0" destOrd="0" presId="urn:microsoft.com/office/officeart/2018/2/layout/IconCircleList"/>
    <dgm:cxn modelId="{4C3B6737-9A1F-7746-8CD7-2833C10F028A}" type="presParOf" srcId="{DFE17C5B-1C15-478E-9F2B-062951B027AA}" destId="{95958927-8052-4B3D-856B-B88B467CE928}" srcOrd="1" destOrd="0" presId="urn:microsoft.com/office/officeart/2018/2/layout/IconCircleList"/>
    <dgm:cxn modelId="{256EEC87-11A0-F642-BE84-C5BEC7B2D79E}" type="presParOf" srcId="{DFE17C5B-1C15-478E-9F2B-062951B027AA}" destId="{B69D9B12-1121-4FE9-BA27-5F5F23A28465}" srcOrd="2" destOrd="0" presId="urn:microsoft.com/office/officeart/2018/2/layout/IconCircleList"/>
    <dgm:cxn modelId="{DD4EF8F2-5192-CC4F-BB84-E39C0A437E1C}" type="presParOf" srcId="{DFE17C5B-1C15-478E-9F2B-062951B027AA}" destId="{6F5AD597-46D3-4712-A436-2D6E7F4873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D74F9E-02D2-42BB-8AE7-2B4545C782B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47782D2-5630-4244-871A-00F60846F922}">
      <dgm:prSet/>
      <dgm:spPr/>
      <dgm:t>
        <a:bodyPr/>
        <a:lstStyle/>
        <a:p>
          <a:r>
            <a:rPr lang="en-GB" b="1" baseline="0" dirty="0"/>
            <a:t>You can have many JSON rule files</a:t>
          </a:r>
          <a:endParaRPr lang="en-US" dirty="0"/>
        </a:p>
      </dgm:t>
    </dgm:pt>
    <dgm:pt modelId="{AFBF4E27-9A94-453E-A63D-FA84C242D68E}" type="parTrans" cxnId="{B9583DAD-FE8A-4382-A3F5-3FB681D3724C}">
      <dgm:prSet/>
      <dgm:spPr/>
      <dgm:t>
        <a:bodyPr/>
        <a:lstStyle/>
        <a:p>
          <a:endParaRPr lang="en-US"/>
        </a:p>
      </dgm:t>
    </dgm:pt>
    <dgm:pt modelId="{8C1946BA-1154-4F84-8A8F-5B890BF6F7DA}" type="sibTrans" cxnId="{B9583DAD-FE8A-4382-A3F5-3FB681D3724C}">
      <dgm:prSet/>
      <dgm:spPr/>
      <dgm:t>
        <a:bodyPr/>
        <a:lstStyle/>
        <a:p>
          <a:endParaRPr lang="en-US"/>
        </a:p>
      </dgm:t>
    </dgm:pt>
    <dgm:pt modelId="{68293E22-5F4A-4442-ADE4-C2BE23A9FF1E}">
      <dgm:prSet/>
      <dgm:spPr/>
      <dgm:t>
        <a:bodyPr/>
        <a:lstStyle/>
        <a:p>
          <a:r>
            <a:rPr lang="en-GB" b="1" baseline="0" dirty="0"/>
            <a:t>Select with macro call or web application</a:t>
          </a:r>
          <a:endParaRPr lang="en-US" dirty="0"/>
        </a:p>
      </dgm:t>
    </dgm:pt>
    <dgm:pt modelId="{5A4A7F62-B790-4B9D-AA77-53EEABB49657}" type="parTrans" cxnId="{1B540C7C-C2B1-460A-B175-424EB454E0DD}">
      <dgm:prSet/>
      <dgm:spPr/>
      <dgm:t>
        <a:bodyPr/>
        <a:lstStyle/>
        <a:p>
          <a:endParaRPr lang="en-US"/>
        </a:p>
      </dgm:t>
    </dgm:pt>
    <dgm:pt modelId="{7C537322-8597-41D1-B02F-EF884B3FB715}" type="sibTrans" cxnId="{1B540C7C-C2B1-460A-B175-424EB454E0DD}">
      <dgm:prSet/>
      <dgm:spPr/>
      <dgm:t>
        <a:bodyPr/>
        <a:lstStyle/>
        <a:p>
          <a:endParaRPr lang="en-US"/>
        </a:p>
      </dgm:t>
    </dgm:pt>
    <dgm:pt modelId="{3E7C7258-3B4A-40CC-B3D8-CB9DD10D1A52}">
      <dgm:prSet/>
      <dgm:spPr/>
      <dgm:t>
        <a:bodyPr/>
        <a:lstStyle/>
        <a:p>
          <a:r>
            <a:rPr lang="en-GB" b="1" baseline="0"/>
            <a:t>Simple check of log with cut down version of rules</a:t>
          </a:r>
          <a:endParaRPr lang="en-US"/>
        </a:p>
      </dgm:t>
    </dgm:pt>
    <dgm:pt modelId="{38996B94-88BB-4F97-A298-AC82E3677425}" type="parTrans" cxnId="{2C0971D3-2670-48A6-9B77-39026959866D}">
      <dgm:prSet/>
      <dgm:spPr/>
      <dgm:t>
        <a:bodyPr/>
        <a:lstStyle/>
        <a:p>
          <a:endParaRPr lang="en-US"/>
        </a:p>
      </dgm:t>
    </dgm:pt>
    <dgm:pt modelId="{76B0B725-7E38-4673-B207-7ECD87774D4A}" type="sibTrans" cxnId="{2C0971D3-2670-48A6-9B77-39026959866D}">
      <dgm:prSet/>
      <dgm:spPr/>
      <dgm:t>
        <a:bodyPr/>
        <a:lstStyle/>
        <a:p>
          <a:endParaRPr lang="en-US"/>
        </a:p>
      </dgm:t>
    </dgm:pt>
    <dgm:pt modelId="{976C6BFF-13D2-47DF-AD37-E6681923CC26}">
      <dgm:prSet/>
      <dgm:spPr/>
      <dgm:t>
        <a:bodyPr/>
        <a:lstStyle/>
        <a:p>
          <a:r>
            <a:rPr lang="en-GB" b="1" baseline="0"/>
            <a:t>Looking for specific text in a log</a:t>
          </a:r>
          <a:endParaRPr lang="en-US"/>
        </a:p>
      </dgm:t>
    </dgm:pt>
    <dgm:pt modelId="{16DAC09A-D9FC-42D5-82B2-7AB09EA02784}" type="parTrans" cxnId="{472119E2-04B8-4F81-9A83-7DF2F3FE0CEC}">
      <dgm:prSet/>
      <dgm:spPr/>
      <dgm:t>
        <a:bodyPr/>
        <a:lstStyle/>
        <a:p>
          <a:endParaRPr lang="en-US"/>
        </a:p>
      </dgm:t>
    </dgm:pt>
    <dgm:pt modelId="{D64C81FF-AF50-484F-B80F-59BDFBF09B52}" type="sibTrans" cxnId="{472119E2-04B8-4F81-9A83-7DF2F3FE0CEC}">
      <dgm:prSet/>
      <dgm:spPr/>
      <dgm:t>
        <a:bodyPr/>
        <a:lstStyle/>
        <a:p>
          <a:endParaRPr lang="en-US"/>
        </a:p>
      </dgm:t>
    </dgm:pt>
    <dgm:pt modelId="{4C39F2C8-9919-4878-BCC8-5B9DE3355D0F}">
      <dgm:prSet/>
      <dgm:spPr/>
      <dgm:t>
        <a:bodyPr/>
        <a:lstStyle/>
        <a:p>
          <a:r>
            <a:rPr lang="en-GB" b="1" baseline="0"/>
            <a:t>Analysing any text file, such as other logs</a:t>
          </a:r>
          <a:endParaRPr lang="en-US"/>
        </a:p>
      </dgm:t>
    </dgm:pt>
    <dgm:pt modelId="{06A276BA-4BFB-4A0B-979D-05C52585434A}" type="parTrans" cxnId="{CD3CE81C-2D84-44D6-A141-B6A3DA819CB1}">
      <dgm:prSet/>
      <dgm:spPr/>
      <dgm:t>
        <a:bodyPr/>
        <a:lstStyle/>
        <a:p>
          <a:endParaRPr lang="en-US"/>
        </a:p>
      </dgm:t>
    </dgm:pt>
    <dgm:pt modelId="{63ACA99C-99AC-48DA-999C-8E69E0728C2A}" type="sibTrans" cxnId="{CD3CE81C-2D84-44D6-A141-B6A3DA819CB1}">
      <dgm:prSet/>
      <dgm:spPr/>
      <dgm:t>
        <a:bodyPr/>
        <a:lstStyle/>
        <a:p>
          <a:endParaRPr lang="en-US"/>
        </a:p>
      </dgm:t>
    </dgm:pt>
    <dgm:pt modelId="{6FDDBDC0-F0CF-9147-A589-ED821752E418}" type="pres">
      <dgm:prSet presAssocID="{B7D74F9E-02D2-42BB-8AE7-2B4545C782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9015EE-CEEA-854C-8EB1-21DE7C983B31}" type="pres">
      <dgm:prSet presAssocID="{C47782D2-5630-4244-871A-00F60846F922}" presName="hierRoot1" presStyleCnt="0"/>
      <dgm:spPr/>
    </dgm:pt>
    <dgm:pt modelId="{A314EA9B-49F6-7546-987B-73713E824997}" type="pres">
      <dgm:prSet presAssocID="{C47782D2-5630-4244-871A-00F60846F922}" presName="composite" presStyleCnt="0"/>
      <dgm:spPr/>
    </dgm:pt>
    <dgm:pt modelId="{E579B589-0A64-5740-8653-8DA95E594836}" type="pres">
      <dgm:prSet presAssocID="{C47782D2-5630-4244-871A-00F60846F922}" presName="background" presStyleLbl="node0" presStyleIdx="0" presStyleCnt="2"/>
      <dgm:spPr/>
    </dgm:pt>
    <dgm:pt modelId="{157765F6-1790-CE4F-8809-E687F2ECF258}" type="pres">
      <dgm:prSet presAssocID="{C47782D2-5630-4244-871A-00F60846F922}" presName="text" presStyleLbl="fgAcc0" presStyleIdx="0" presStyleCnt="2">
        <dgm:presLayoutVars>
          <dgm:chPref val="3"/>
        </dgm:presLayoutVars>
      </dgm:prSet>
      <dgm:spPr/>
    </dgm:pt>
    <dgm:pt modelId="{344B840C-BDCD-114C-A1F1-A1807E9FF4EF}" type="pres">
      <dgm:prSet presAssocID="{C47782D2-5630-4244-871A-00F60846F922}" presName="hierChild2" presStyleCnt="0"/>
      <dgm:spPr/>
    </dgm:pt>
    <dgm:pt modelId="{A9FB69DE-2F18-5146-A0DD-244CA521B327}" type="pres">
      <dgm:prSet presAssocID="{68293E22-5F4A-4442-ADE4-C2BE23A9FF1E}" presName="hierRoot1" presStyleCnt="0"/>
      <dgm:spPr/>
    </dgm:pt>
    <dgm:pt modelId="{93F6AEC3-008E-4043-8D16-43963EC478EE}" type="pres">
      <dgm:prSet presAssocID="{68293E22-5F4A-4442-ADE4-C2BE23A9FF1E}" presName="composite" presStyleCnt="0"/>
      <dgm:spPr/>
    </dgm:pt>
    <dgm:pt modelId="{FC1009DF-3353-EE49-9D13-D32E69C971A4}" type="pres">
      <dgm:prSet presAssocID="{68293E22-5F4A-4442-ADE4-C2BE23A9FF1E}" presName="background" presStyleLbl="node0" presStyleIdx="1" presStyleCnt="2"/>
      <dgm:spPr/>
    </dgm:pt>
    <dgm:pt modelId="{2F2FBF3C-20FB-0E42-965C-25C54AE7A645}" type="pres">
      <dgm:prSet presAssocID="{68293E22-5F4A-4442-ADE4-C2BE23A9FF1E}" presName="text" presStyleLbl="fgAcc0" presStyleIdx="1" presStyleCnt="2">
        <dgm:presLayoutVars>
          <dgm:chPref val="3"/>
        </dgm:presLayoutVars>
      </dgm:prSet>
      <dgm:spPr/>
    </dgm:pt>
    <dgm:pt modelId="{5D1ACA2F-990E-7642-B1DB-C1E5CE57CDE6}" type="pres">
      <dgm:prSet presAssocID="{68293E22-5F4A-4442-ADE4-C2BE23A9FF1E}" presName="hierChild2" presStyleCnt="0"/>
      <dgm:spPr/>
    </dgm:pt>
    <dgm:pt modelId="{9F6AB43C-F86F-C340-B876-5D6A2DFB51B5}" type="pres">
      <dgm:prSet presAssocID="{38996B94-88BB-4F97-A298-AC82E3677425}" presName="Name10" presStyleLbl="parChTrans1D2" presStyleIdx="0" presStyleCnt="3"/>
      <dgm:spPr/>
    </dgm:pt>
    <dgm:pt modelId="{22AD0212-8B6D-0844-81B0-D5F1CC8387A6}" type="pres">
      <dgm:prSet presAssocID="{3E7C7258-3B4A-40CC-B3D8-CB9DD10D1A52}" presName="hierRoot2" presStyleCnt="0"/>
      <dgm:spPr/>
    </dgm:pt>
    <dgm:pt modelId="{8F9E9C67-5FFD-C147-9E7D-CFD9825CD7B9}" type="pres">
      <dgm:prSet presAssocID="{3E7C7258-3B4A-40CC-B3D8-CB9DD10D1A52}" presName="composite2" presStyleCnt="0"/>
      <dgm:spPr/>
    </dgm:pt>
    <dgm:pt modelId="{BA39DB60-7F9A-7743-92A8-7E316DD3288E}" type="pres">
      <dgm:prSet presAssocID="{3E7C7258-3B4A-40CC-B3D8-CB9DD10D1A52}" presName="background2" presStyleLbl="node2" presStyleIdx="0" presStyleCnt="3"/>
      <dgm:spPr/>
    </dgm:pt>
    <dgm:pt modelId="{2D0F5317-E494-0E46-9FF7-595BCC98C7B6}" type="pres">
      <dgm:prSet presAssocID="{3E7C7258-3B4A-40CC-B3D8-CB9DD10D1A52}" presName="text2" presStyleLbl="fgAcc2" presStyleIdx="0" presStyleCnt="3">
        <dgm:presLayoutVars>
          <dgm:chPref val="3"/>
        </dgm:presLayoutVars>
      </dgm:prSet>
      <dgm:spPr/>
    </dgm:pt>
    <dgm:pt modelId="{6A8311E0-19A5-A748-A645-B8B0AE7DA1DB}" type="pres">
      <dgm:prSet presAssocID="{3E7C7258-3B4A-40CC-B3D8-CB9DD10D1A52}" presName="hierChild3" presStyleCnt="0"/>
      <dgm:spPr/>
    </dgm:pt>
    <dgm:pt modelId="{0F28620B-A3D9-1549-97B4-52E3310A6D8A}" type="pres">
      <dgm:prSet presAssocID="{16DAC09A-D9FC-42D5-82B2-7AB09EA02784}" presName="Name10" presStyleLbl="parChTrans1D2" presStyleIdx="1" presStyleCnt="3"/>
      <dgm:spPr/>
    </dgm:pt>
    <dgm:pt modelId="{0F5EF0AF-74A2-994E-A7F3-3A3DE620B1D8}" type="pres">
      <dgm:prSet presAssocID="{976C6BFF-13D2-47DF-AD37-E6681923CC26}" presName="hierRoot2" presStyleCnt="0"/>
      <dgm:spPr/>
    </dgm:pt>
    <dgm:pt modelId="{6F08E687-D930-484E-8D09-2EFC2984B852}" type="pres">
      <dgm:prSet presAssocID="{976C6BFF-13D2-47DF-AD37-E6681923CC26}" presName="composite2" presStyleCnt="0"/>
      <dgm:spPr/>
    </dgm:pt>
    <dgm:pt modelId="{EB99F25C-21EF-2A49-BEC0-756617778264}" type="pres">
      <dgm:prSet presAssocID="{976C6BFF-13D2-47DF-AD37-E6681923CC26}" presName="background2" presStyleLbl="node2" presStyleIdx="1" presStyleCnt="3"/>
      <dgm:spPr/>
    </dgm:pt>
    <dgm:pt modelId="{427E9023-D38A-4141-9D59-0ED3D68B4696}" type="pres">
      <dgm:prSet presAssocID="{976C6BFF-13D2-47DF-AD37-E6681923CC26}" presName="text2" presStyleLbl="fgAcc2" presStyleIdx="1" presStyleCnt="3">
        <dgm:presLayoutVars>
          <dgm:chPref val="3"/>
        </dgm:presLayoutVars>
      </dgm:prSet>
      <dgm:spPr/>
    </dgm:pt>
    <dgm:pt modelId="{68E980C1-8F2D-BF4D-AF38-56053FF27134}" type="pres">
      <dgm:prSet presAssocID="{976C6BFF-13D2-47DF-AD37-E6681923CC26}" presName="hierChild3" presStyleCnt="0"/>
      <dgm:spPr/>
    </dgm:pt>
    <dgm:pt modelId="{CB081A8B-1118-A34A-85BA-DC21A6BD3635}" type="pres">
      <dgm:prSet presAssocID="{06A276BA-4BFB-4A0B-979D-05C52585434A}" presName="Name10" presStyleLbl="parChTrans1D2" presStyleIdx="2" presStyleCnt="3"/>
      <dgm:spPr/>
    </dgm:pt>
    <dgm:pt modelId="{42152611-DCA9-964D-9015-051B943097A1}" type="pres">
      <dgm:prSet presAssocID="{4C39F2C8-9919-4878-BCC8-5B9DE3355D0F}" presName="hierRoot2" presStyleCnt="0"/>
      <dgm:spPr/>
    </dgm:pt>
    <dgm:pt modelId="{DDFFE432-1CB9-CF48-B90C-73C339B74E40}" type="pres">
      <dgm:prSet presAssocID="{4C39F2C8-9919-4878-BCC8-5B9DE3355D0F}" presName="composite2" presStyleCnt="0"/>
      <dgm:spPr/>
    </dgm:pt>
    <dgm:pt modelId="{10ABE91F-6FC4-C04E-B790-234C2D8C0030}" type="pres">
      <dgm:prSet presAssocID="{4C39F2C8-9919-4878-BCC8-5B9DE3355D0F}" presName="background2" presStyleLbl="node2" presStyleIdx="2" presStyleCnt="3"/>
      <dgm:spPr/>
    </dgm:pt>
    <dgm:pt modelId="{52BA4DB6-AE84-6F4E-9786-54FFA236B380}" type="pres">
      <dgm:prSet presAssocID="{4C39F2C8-9919-4878-BCC8-5B9DE3355D0F}" presName="text2" presStyleLbl="fgAcc2" presStyleIdx="2" presStyleCnt="3">
        <dgm:presLayoutVars>
          <dgm:chPref val="3"/>
        </dgm:presLayoutVars>
      </dgm:prSet>
      <dgm:spPr/>
    </dgm:pt>
    <dgm:pt modelId="{F189C690-E8B5-2343-9A25-DAFA25424218}" type="pres">
      <dgm:prSet presAssocID="{4C39F2C8-9919-4878-BCC8-5B9DE3355D0F}" presName="hierChild3" presStyleCnt="0"/>
      <dgm:spPr/>
    </dgm:pt>
  </dgm:ptLst>
  <dgm:cxnLst>
    <dgm:cxn modelId="{C11BFF13-FA6C-FF46-A60B-4715A2D24D7C}" type="presOf" srcId="{3E7C7258-3B4A-40CC-B3D8-CB9DD10D1A52}" destId="{2D0F5317-E494-0E46-9FF7-595BCC98C7B6}" srcOrd="0" destOrd="0" presId="urn:microsoft.com/office/officeart/2005/8/layout/hierarchy1"/>
    <dgm:cxn modelId="{CD3CE81C-2D84-44D6-A141-B6A3DA819CB1}" srcId="{68293E22-5F4A-4442-ADE4-C2BE23A9FF1E}" destId="{4C39F2C8-9919-4878-BCC8-5B9DE3355D0F}" srcOrd="2" destOrd="0" parTransId="{06A276BA-4BFB-4A0B-979D-05C52585434A}" sibTransId="{63ACA99C-99AC-48DA-999C-8E69E0728C2A}"/>
    <dgm:cxn modelId="{B04BA448-8F75-1346-8E8A-D990732E327A}" type="presOf" srcId="{976C6BFF-13D2-47DF-AD37-E6681923CC26}" destId="{427E9023-D38A-4141-9D59-0ED3D68B4696}" srcOrd="0" destOrd="0" presId="urn:microsoft.com/office/officeart/2005/8/layout/hierarchy1"/>
    <dgm:cxn modelId="{AFABA975-26A3-E14E-A769-46C0E904969C}" type="presOf" srcId="{38996B94-88BB-4F97-A298-AC82E3677425}" destId="{9F6AB43C-F86F-C340-B876-5D6A2DFB51B5}" srcOrd="0" destOrd="0" presId="urn:microsoft.com/office/officeart/2005/8/layout/hierarchy1"/>
    <dgm:cxn modelId="{BCA9F77A-3A0F-BE45-B1AE-74BC2BACC796}" type="presOf" srcId="{68293E22-5F4A-4442-ADE4-C2BE23A9FF1E}" destId="{2F2FBF3C-20FB-0E42-965C-25C54AE7A645}" srcOrd="0" destOrd="0" presId="urn:microsoft.com/office/officeart/2005/8/layout/hierarchy1"/>
    <dgm:cxn modelId="{1B540C7C-C2B1-460A-B175-424EB454E0DD}" srcId="{B7D74F9E-02D2-42BB-8AE7-2B4545C782B0}" destId="{68293E22-5F4A-4442-ADE4-C2BE23A9FF1E}" srcOrd="1" destOrd="0" parTransId="{5A4A7F62-B790-4B9D-AA77-53EEABB49657}" sibTransId="{7C537322-8597-41D1-B02F-EF884B3FB715}"/>
    <dgm:cxn modelId="{4779FD98-DC99-104A-88ED-D7CCB2F22032}" type="presOf" srcId="{16DAC09A-D9FC-42D5-82B2-7AB09EA02784}" destId="{0F28620B-A3D9-1549-97B4-52E3310A6D8A}" srcOrd="0" destOrd="0" presId="urn:microsoft.com/office/officeart/2005/8/layout/hierarchy1"/>
    <dgm:cxn modelId="{B9583DAD-FE8A-4382-A3F5-3FB681D3724C}" srcId="{B7D74F9E-02D2-42BB-8AE7-2B4545C782B0}" destId="{C47782D2-5630-4244-871A-00F60846F922}" srcOrd="0" destOrd="0" parTransId="{AFBF4E27-9A94-453E-A63D-FA84C242D68E}" sibTransId="{8C1946BA-1154-4F84-8A8F-5B890BF6F7DA}"/>
    <dgm:cxn modelId="{665CC9BD-F3E4-8346-9CBC-2E518C42D3D9}" type="presOf" srcId="{06A276BA-4BFB-4A0B-979D-05C52585434A}" destId="{CB081A8B-1118-A34A-85BA-DC21A6BD3635}" srcOrd="0" destOrd="0" presId="urn:microsoft.com/office/officeart/2005/8/layout/hierarchy1"/>
    <dgm:cxn modelId="{F61625CC-A8BD-AB4B-A20D-DB25AE051EBB}" type="presOf" srcId="{C47782D2-5630-4244-871A-00F60846F922}" destId="{157765F6-1790-CE4F-8809-E687F2ECF258}" srcOrd="0" destOrd="0" presId="urn:microsoft.com/office/officeart/2005/8/layout/hierarchy1"/>
    <dgm:cxn modelId="{2C0971D3-2670-48A6-9B77-39026959866D}" srcId="{68293E22-5F4A-4442-ADE4-C2BE23A9FF1E}" destId="{3E7C7258-3B4A-40CC-B3D8-CB9DD10D1A52}" srcOrd="0" destOrd="0" parTransId="{38996B94-88BB-4F97-A298-AC82E3677425}" sibTransId="{76B0B725-7E38-4673-B207-7ECD87774D4A}"/>
    <dgm:cxn modelId="{472119E2-04B8-4F81-9A83-7DF2F3FE0CEC}" srcId="{68293E22-5F4A-4442-ADE4-C2BE23A9FF1E}" destId="{976C6BFF-13D2-47DF-AD37-E6681923CC26}" srcOrd="1" destOrd="0" parTransId="{16DAC09A-D9FC-42D5-82B2-7AB09EA02784}" sibTransId="{D64C81FF-AF50-484F-B80F-59BDFBF09B52}"/>
    <dgm:cxn modelId="{36B6E4EF-9D3E-B247-9347-C31E1D856B36}" type="presOf" srcId="{4C39F2C8-9919-4878-BCC8-5B9DE3355D0F}" destId="{52BA4DB6-AE84-6F4E-9786-54FFA236B380}" srcOrd="0" destOrd="0" presId="urn:microsoft.com/office/officeart/2005/8/layout/hierarchy1"/>
    <dgm:cxn modelId="{7391F2F4-6861-594A-A672-91E3675CDC83}" type="presOf" srcId="{B7D74F9E-02D2-42BB-8AE7-2B4545C782B0}" destId="{6FDDBDC0-F0CF-9147-A589-ED821752E418}" srcOrd="0" destOrd="0" presId="urn:microsoft.com/office/officeart/2005/8/layout/hierarchy1"/>
    <dgm:cxn modelId="{35C84570-9BDC-0E4D-BF4C-15A6DA1D1C84}" type="presParOf" srcId="{6FDDBDC0-F0CF-9147-A589-ED821752E418}" destId="{759015EE-CEEA-854C-8EB1-21DE7C983B31}" srcOrd="0" destOrd="0" presId="urn:microsoft.com/office/officeart/2005/8/layout/hierarchy1"/>
    <dgm:cxn modelId="{45C6BDC3-9144-BA46-B48F-DD9F9482EFB9}" type="presParOf" srcId="{759015EE-CEEA-854C-8EB1-21DE7C983B31}" destId="{A314EA9B-49F6-7546-987B-73713E824997}" srcOrd="0" destOrd="0" presId="urn:microsoft.com/office/officeart/2005/8/layout/hierarchy1"/>
    <dgm:cxn modelId="{CC23DECB-4141-3941-B895-BFCAEC78928E}" type="presParOf" srcId="{A314EA9B-49F6-7546-987B-73713E824997}" destId="{E579B589-0A64-5740-8653-8DA95E594836}" srcOrd="0" destOrd="0" presId="urn:microsoft.com/office/officeart/2005/8/layout/hierarchy1"/>
    <dgm:cxn modelId="{2A92A240-A385-7E4B-BB3D-39CFEE0D9716}" type="presParOf" srcId="{A314EA9B-49F6-7546-987B-73713E824997}" destId="{157765F6-1790-CE4F-8809-E687F2ECF258}" srcOrd="1" destOrd="0" presId="urn:microsoft.com/office/officeart/2005/8/layout/hierarchy1"/>
    <dgm:cxn modelId="{0A8871A8-40B1-0947-8CE8-D929E1C9848F}" type="presParOf" srcId="{759015EE-CEEA-854C-8EB1-21DE7C983B31}" destId="{344B840C-BDCD-114C-A1F1-A1807E9FF4EF}" srcOrd="1" destOrd="0" presId="urn:microsoft.com/office/officeart/2005/8/layout/hierarchy1"/>
    <dgm:cxn modelId="{36DD319B-87C0-DD40-BA38-32781A185875}" type="presParOf" srcId="{6FDDBDC0-F0CF-9147-A589-ED821752E418}" destId="{A9FB69DE-2F18-5146-A0DD-244CA521B327}" srcOrd="1" destOrd="0" presId="urn:microsoft.com/office/officeart/2005/8/layout/hierarchy1"/>
    <dgm:cxn modelId="{FBDE7731-4497-5F45-B1A1-0CDDAAF3F7C4}" type="presParOf" srcId="{A9FB69DE-2F18-5146-A0DD-244CA521B327}" destId="{93F6AEC3-008E-4043-8D16-43963EC478EE}" srcOrd="0" destOrd="0" presId="urn:microsoft.com/office/officeart/2005/8/layout/hierarchy1"/>
    <dgm:cxn modelId="{9A5613EA-66CF-6741-84D3-B38F82E8A6C9}" type="presParOf" srcId="{93F6AEC3-008E-4043-8D16-43963EC478EE}" destId="{FC1009DF-3353-EE49-9D13-D32E69C971A4}" srcOrd="0" destOrd="0" presId="urn:microsoft.com/office/officeart/2005/8/layout/hierarchy1"/>
    <dgm:cxn modelId="{7563B79E-468A-C741-9669-90944B0383C3}" type="presParOf" srcId="{93F6AEC3-008E-4043-8D16-43963EC478EE}" destId="{2F2FBF3C-20FB-0E42-965C-25C54AE7A645}" srcOrd="1" destOrd="0" presId="urn:microsoft.com/office/officeart/2005/8/layout/hierarchy1"/>
    <dgm:cxn modelId="{CFF38CCA-D8EE-CB4B-994F-44FE114F0435}" type="presParOf" srcId="{A9FB69DE-2F18-5146-A0DD-244CA521B327}" destId="{5D1ACA2F-990E-7642-B1DB-C1E5CE57CDE6}" srcOrd="1" destOrd="0" presId="urn:microsoft.com/office/officeart/2005/8/layout/hierarchy1"/>
    <dgm:cxn modelId="{79D5BBC2-06DD-8F4D-9DBE-DE096084F949}" type="presParOf" srcId="{5D1ACA2F-990E-7642-B1DB-C1E5CE57CDE6}" destId="{9F6AB43C-F86F-C340-B876-5D6A2DFB51B5}" srcOrd="0" destOrd="0" presId="urn:microsoft.com/office/officeart/2005/8/layout/hierarchy1"/>
    <dgm:cxn modelId="{8DE7849B-BE0D-2D4B-8685-06AD0A0F54C1}" type="presParOf" srcId="{5D1ACA2F-990E-7642-B1DB-C1E5CE57CDE6}" destId="{22AD0212-8B6D-0844-81B0-D5F1CC8387A6}" srcOrd="1" destOrd="0" presId="urn:microsoft.com/office/officeart/2005/8/layout/hierarchy1"/>
    <dgm:cxn modelId="{C9AAFBAD-30CB-C84A-8BD9-D17FD379C20A}" type="presParOf" srcId="{22AD0212-8B6D-0844-81B0-D5F1CC8387A6}" destId="{8F9E9C67-5FFD-C147-9E7D-CFD9825CD7B9}" srcOrd="0" destOrd="0" presId="urn:microsoft.com/office/officeart/2005/8/layout/hierarchy1"/>
    <dgm:cxn modelId="{D4FBF1ED-AA13-0D41-B486-0B2870CF8E61}" type="presParOf" srcId="{8F9E9C67-5FFD-C147-9E7D-CFD9825CD7B9}" destId="{BA39DB60-7F9A-7743-92A8-7E316DD3288E}" srcOrd="0" destOrd="0" presId="urn:microsoft.com/office/officeart/2005/8/layout/hierarchy1"/>
    <dgm:cxn modelId="{3DD146CD-3A64-FE42-B8AF-D7A4E56A37BA}" type="presParOf" srcId="{8F9E9C67-5FFD-C147-9E7D-CFD9825CD7B9}" destId="{2D0F5317-E494-0E46-9FF7-595BCC98C7B6}" srcOrd="1" destOrd="0" presId="urn:microsoft.com/office/officeart/2005/8/layout/hierarchy1"/>
    <dgm:cxn modelId="{590B564A-FCA3-864B-B9AA-A8F4A1790289}" type="presParOf" srcId="{22AD0212-8B6D-0844-81B0-D5F1CC8387A6}" destId="{6A8311E0-19A5-A748-A645-B8B0AE7DA1DB}" srcOrd="1" destOrd="0" presId="urn:microsoft.com/office/officeart/2005/8/layout/hierarchy1"/>
    <dgm:cxn modelId="{6B2FABD4-8D42-844F-9ADB-AA02E9098B3B}" type="presParOf" srcId="{5D1ACA2F-990E-7642-B1DB-C1E5CE57CDE6}" destId="{0F28620B-A3D9-1549-97B4-52E3310A6D8A}" srcOrd="2" destOrd="0" presId="urn:microsoft.com/office/officeart/2005/8/layout/hierarchy1"/>
    <dgm:cxn modelId="{B2C061DD-89CC-2448-B27A-CC2B56AADB1D}" type="presParOf" srcId="{5D1ACA2F-990E-7642-B1DB-C1E5CE57CDE6}" destId="{0F5EF0AF-74A2-994E-A7F3-3A3DE620B1D8}" srcOrd="3" destOrd="0" presId="urn:microsoft.com/office/officeart/2005/8/layout/hierarchy1"/>
    <dgm:cxn modelId="{9A210E58-CE61-434F-9BCC-A7560D5F7272}" type="presParOf" srcId="{0F5EF0AF-74A2-994E-A7F3-3A3DE620B1D8}" destId="{6F08E687-D930-484E-8D09-2EFC2984B852}" srcOrd="0" destOrd="0" presId="urn:microsoft.com/office/officeart/2005/8/layout/hierarchy1"/>
    <dgm:cxn modelId="{F42533AB-DA92-834A-933C-7F098691A34A}" type="presParOf" srcId="{6F08E687-D930-484E-8D09-2EFC2984B852}" destId="{EB99F25C-21EF-2A49-BEC0-756617778264}" srcOrd="0" destOrd="0" presId="urn:microsoft.com/office/officeart/2005/8/layout/hierarchy1"/>
    <dgm:cxn modelId="{AE3FD6CC-EEFF-8346-9811-851D866A01C9}" type="presParOf" srcId="{6F08E687-D930-484E-8D09-2EFC2984B852}" destId="{427E9023-D38A-4141-9D59-0ED3D68B4696}" srcOrd="1" destOrd="0" presId="urn:microsoft.com/office/officeart/2005/8/layout/hierarchy1"/>
    <dgm:cxn modelId="{47A84640-6B99-1546-881A-EC9C9E514F74}" type="presParOf" srcId="{0F5EF0AF-74A2-994E-A7F3-3A3DE620B1D8}" destId="{68E980C1-8F2D-BF4D-AF38-56053FF27134}" srcOrd="1" destOrd="0" presId="urn:microsoft.com/office/officeart/2005/8/layout/hierarchy1"/>
    <dgm:cxn modelId="{6B2F61BC-8D1B-444A-ADAD-4DA2638FDDB3}" type="presParOf" srcId="{5D1ACA2F-990E-7642-B1DB-C1E5CE57CDE6}" destId="{CB081A8B-1118-A34A-85BA-DC21A6BD3635}" srcOrd="4" destOrd="0" presId="urn:microsoft.com/office/officeart/2005/8/layout/hierarchy1"/>
    <dgm:cxn modelId="{79A982E0-A3B7-B54D-ADA5-C14AF4708295}" type="presParOf" srcId="{5D1ACA2F-990E-7642-B1DB-C1E5CE57CDE6}" destId="{42152611-DCA9-964D-9015-051B943097A1}" srcOrd="5" destOrd="0" presId="urn:microsoft.com/office/officeart/2005/8/layout/hierarchy1"/>
    <dgm:cxn modelId="{DEDD4973-AFC5-3A49-9EAD-C9A90C5F6E74}" type="presParOf" srcId="{42152611-DCA9-964D-9015-051B943097A1}" destId="{DDFFE432-1CB9-CF48-B90C-73C339B74E40}" srcOrd="0" destOrd="0" presId="urn:microsoft.com/office/officeart/2005/8/layout/hierarchy1"/>
    <dgm:cxn modelId="{F264B0B2-9DBF-BF43-BBC8-65B36E256FD6}" type="presParOf" srcId="{DDFFE432-1CB9-CF48-B90C-73C339B74E40}" destId="{10ABE91F-6FC4-C04E-B790-234C2D8C0030}" srcOrd="0" destOrd="0" presId="urn:microsoft.com/office/officeart/2005/8/layout/hierarchy1"/>
    <dgm:cxn modelId="{13F4D3B5-763C-084E-87E2-5E422A246117}" type="presParOf" srcId="{DDFFE432-1CB9-CF48-B90C-73C339B74E40}" destId="{52BA4DB6-AE84-6F4E-9786-54FFA236B380}" srcOrd="1" destOrd="0" presId="urn:microsoft.com/office/officeart/2005/8/layout/hierarchy1"/>
    <dgm:cxn modelId="{E1FBDA19-FB63-4341-B762-F3B5A50E7BF7}" type="presParOf" srcId="{42152611-DCA9-964D-9015-051B943097A1}" destId="{F189C690-E8B5-2343-9A25-DAFA25424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343AE-1900-4D28-9326-B59C7E0350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BE80C3-38DE-4288-80EE-C8CAEECB1716}">
      <dgm:prSet custT="1"/>
      <dgm:spPr/>
      <dgm:t>
        <a:bodyPr/>
        <a:lstStyle/>
        <a:p>
          <a:r>
            <a:rPr lang="en-GB" sz="3200" dirty="0"/>
            <a:t>Define a set of rules to use</a:t>
          </a:r>
          <a:endParaRPr lang="en-US" sz="3200" dirty="0"/>
        </a:p>
      </dgm:t>
    </dgm:pt>
    <dgm:pt modelId="{8AD1CEB2-8E5A-4404-9928-75BB55E8D9D9}" type="parTrans" cxnId="{5604CF17-AC79-4928-AA54-B8C24F5DC57B}">
      <dgm:prSet/>
      <dgm:spPr/>
      <dgm:t>
        <a:bodyPr/>
        <a:lstStyle/>
        <a:p>
          <a:endParaRPr lang="en-US"/>
        </a:p>
      </dgm:t>
    </dgm:pt>
    <dgm:pt modelId="{37F29300-A70F-4462-9547-DC3EEE98F67F}" type="sibTrans" cxnId="{5604CF17-AC79-4928-AA54-B8C24F5DC57B}">
      <dgm:prSet/>
      <dgm:spPr/>
      <dgm:t>
        <a:bodyPr/>
        <a:lstStyle/>
        <a:p>
          <a:endParaRPr lang="en-US"/>
        </a:p>
      </dgm:t>
    </dgm:pt>
    <dgm:pt modelId="{9D88021F-E5AD-4173-8B99-CB0F2D242323}">
      <dgm:prSet custT="1"/>
      <dgm:spPr/>
      <dgm:t>
        <a:bodyPr/>
        <a:lstStyle/>
        <a:p>
          <a:r>
            <a:rPr lang="en-GB" sz="3200" dirty="0"/>
            <a:t>Define things you want found</a:t>
          </a:r>
          <a:br>
            <a:rPr lang="en-GB" sz="3200" dirty="0"/>
          </a:br>
          <a:r>
            <a:rPr lang="en-GB" sz="3200" dirty="0"/>
            <a:t> </a:t>
          </a:r>
          <a:r>
            <a:rPr lang="en-GB" sz="1800" dirty="0"/>
            <a:t>e.g. just Errors? Warnings?</a:t>
          </a:r>
          <a:endParaRPr lang="en-US" sz="3200" dirty="0"/>
        </a:p>
      </dgm:t>
    </dgm:pt>
    <dgm:pt modelId="{681CDAB8-DB4F-48BF-8795-79C41510E4E8}" type="parTrans" cxnId="{BA5BF738-6A0C-45DC-A0E8-EBCC391388A8}">
      <dgm:prSet/>
      <dgm:spPr/>
      <dgm:t>
        <a:bodyPr/>
        <a:lstStyle/>
        <a:p>
          <a:endParaRPr lang="en-US"/>
        </a:p>
      </dgm:t>
    </dgm:pt>
    <dgm:pt modelId="{C6531E96-F7BA-4EE5-9915-783658E39C66}" type="sibTrans" cxnId="{BA5BF738-6A0C-45DC-A0E8-EBCC391388A8}">
      <dgm:prSet/>
      <dgm:spPr/>
      <dgm:t>
        <a:bodyPr/>
        <a:lstStyle/>
        <a:p>
          <a:endParaRPr lang="en-US"/>
        </a:p>
      </dgm:t>
    </dgm:pt>
    <dgm:pt modelId="{A17C7048-A6BD-4C13-9E73-082B37EA4A1C}">
      <dgm:prSet custT="1"/>
      <dgm:spPr/>
      <dgm:t>
        <a:bodyPr/>
        <a:lstStyle/>
        <a:p>
          <a:r>
            <a:rPr lang="en-GB" sz="3200" dirty="0"/>
            <a:t>Do you want a results dataset?</a:t>
          </a:r>
          <a:endParaRPr lang="en-US" sz="3200" dirty="0"/>
        </a:p>
      </dgm:t>
    </dgm:pt>
    <dgm:pt modelId="{C77E8F0A-F7CD-4E85-9AB4-3559360F17F7}" type="parTrans" cxnId="{C4EEC7B7-4C69-425B-86D8-8032DD722169}">
      <dgm:prSet/>
      <dgm:spPr/>
      <dgm:t>
        <a:bodyPr/>
        <a:lstStyle/>
        <a:p>
          <a:endParaRPr lang="en-US"/>
        </a:p>
      </dgm:t>
    </dgm:pt>
    <dgm:pt modelId="{4FBF27A0-0D73-4DFA-B466-BC8A922B2F80}" type="sibTrans" cxnId="{C4EEC7B7-4C69-425B-86D8-8032DD722169}">
      <dgm:prSet/>
      <dgm:spPr/>
      <dgm:t>
        <a:bodyPr/>
        <a:lstStyle/>
        <a:p>
          <a:endParaRPr lang="en-US"/>
        </a:p>
      </dgm:t>
    </dgm:pt>
    <dgm:pt modelId="{50E348F7-E193-44D6-A0F4-CA5B2D581BC6}">
      <dgm:prSet custT="1"/>
      <dgm:spPr/>
      <dgm:t>
        <a:bodyPr/>
        <a:lstStyle/>
        <a:p>
          <a:r>
            <a:rPr lang="en-GB" sz="3200" dirty="0"/>
            <a:t>Do you want a macro variable with results?</a:t>
          </a:r>
        </a:p>
        <a:p>
          <a:r>
            <a:rPr lang="en-GB" sz="1800" dirty="0"/>
            <a:t>e.g. Pass or Fail</a:t>
          </a:r>
          <a:endParaRPr lang="en-US" sz="3200" dirty="0"/>
        </a:p>
      </dgm:t>
    </dgm:pt>
    <dgm:pt modelId="{33365DF1-8C61-471D-8422-FA405DDA1D44}" type="parTrans" cxnId="{8973281E-B979-4184-BEA7-503F0DF791FC}">
      <dgm:prSet/>
      <dgm:spPr/>
      <dgm:t>
        <a:bodyPr/>
        <a:lstStyle/>
        <a:p>
          <a:endParaRPr lang="en-US"/>
        </a:p>
      </dgm:t>
    </dgm:pt>
    <dgm:pt modelId="{491859CB-5248-4A51-A574-80E63B3713C1}" type="sibTrans" cxnId="{8973281E-B979-4184-BEA7-503F0DF791FC}">
      <dgm:prSet/>
      <dgm:spPr/>
      <dgm:t>
        <a:bodyPr/>
        <a:lstStyle/>
        <a:p>
          <a:endParaRPr lang="en-US"/>
        </a:p>
      </dgm:t>
    </dgm:pt>
    <dgm:pt modelId="{7C6BBEB9-C6ED-DC47-8B3F-1EA9BF7DA9F5}" type="pres">
      <dgm:prSet presAssocID="{A88343AE-1900-4D28-9326-B59C7E0350CA}" presName="diagram" presStyleCnt="0">
        <dgm:presLayoutVars>
          <dgm:dir/>
          <dgm:resizeHandles val="exact"/>
        </dgm:presLayoutVars>
      </dgm:prSet>
      <dgm:spPr/>
    </dgm:pt>
    <dgm:pt modelId="{66311C7D-3DE8-F348-8701-556E10F49695}" type="pres">
      <dgm:prSet presAssocID="{E8BE80C3-38DE-4288-80EE-C8CAEECB1716}" presName="node" presStyleLbl="node1" presStyleIdx="0" presStyleCnt="4">
        <dgm:presLayoutVars>
          <dgm:bulletEnabled val="1"/>
        </dgm:presLayoutVars>
      </dgm:prSet>
      <dgm:spPr/>
    </dgm:pt>
    <dgm:pt modelId="{DD4B10EE-F746-5F4A-9145-448BE6DB578B}" type="pres">
      <dgm:prSet presAssocID="{37F29300-A70F-4462-9547-DC3EEE98F67F}" presName="sibTrans" presStyleCnt="0"/>
      <dgm:spPr/>
    </dgm:pt>
    <dgm:pt modelId="{99D0A186-D615-7B4A-82D1-B95CE7165F5D}" type="pres">
      <dgm:prSet presAssocID="{9D88021F-E5AD-4173-8B99-CB0F2D242323}" presName="node" presStyleLbl="node1" presStyleIdx="1" presStyleCnt="4">
        <dgm:presLayoutVars>
          <dgm:bulletEnabled val="1"/>
        </dgm:presLayoutVars>
      </dgm:prSet>
      <dgm:spPr/>
    </dgm:pt>
    <dgm:pt modelId="{091BE134-29A0-5E42-B6A3-B741030631AB}" type="pres">
      <dgm:prSet presAssocID="{C6531E96-F7BA-4EE5-9915-783658E39C66}" presName="sibTrans" presStyleCnt="0"/>
      <dgm:spPr/>
    </dgm:pt>
    <dgm:pt modelId="{3FD06845-C39C-374A-8A8B-9EB5D01F7C10}" type="pres">
      <dgm:prSet presAssocID="{A17C7048-A6BD-4C13-9E73-082B37EA4A1C}" presName="node" presStyleLbl="node1" presStyleIdx="2" presStyleCnt="4">
        <dgm:presLayoutVars>
          <dgm:bulletEnabled val="1"/>
        </dgm:presLayoutVars>
      </dgm:prSet>
      <dgm:spPr/>
    </dgm:pt>
    <dgm:pt modelId="{7A975B02-3C51-6F4F-89CF-5BE6335B77A4}" type="pres">
      <dgm:prSet presAssocID="{4FBF27A0-0D73-4DFA-B466-BC8A922B2F80}" presName="sibTrans" presStyleCnt="0"/>
      <dgm:spPr/>
    </dgm:pt>
    <dgm:pt modelId="{9E658C85-655D-A84F-BDE0-0626EBE92751}" type="pres">
      <dgm:prSet presAssocID="{50E348F7-E193-44D6-A0F4-CA5B2D581BC6}" presName="node" presStyleLbl="node1" presStyleIdx="3" presStyleCnt="4">
        <dgm:presLayoutVars>
          <dgm:bulletEnabled val="1"/>
        </dgm:presLayoutVars>
      </dgm:prSet>
      <dgm:spPr/>
    </dgm:pt>
  </dgm:ptLst>
  <dgm:cxnLst>
    <dgm:cxn modelId="{5604CF17-AC79-4928-AA54-B8C24F5DC57B}" srcId="{A88343AE-1900-4D28-9326-B59C7E0350CA}" destId="{E8BE80C3-38DE-4288-80EE-C8CAEECB1716}" srcOrd="0" destOrd="0" parTransId="{8AD1CEB2-8E5A-4404-9928-75BB55E8D9D9}" sibTransId="{37F29300-A70F-4462-9547-DC3EEE98F67F}"/>
    <dgm:cxn modelId="{8973281E-B979-4184-BEA7-503F0DF791FC}" srcId="{A88343AE-1900-4D28-9326-B59C7E0350CA}" destId="{50E348F7-E193-44D6-A0F4-CA5B2D581BC6}" srcOrd="3" destOrd="0" parTransId="{33365DF1-8C61-471D-8422-FA405DDA1D44}" sibTransId="{491859CB-5248-4A51-A574-80E63B3713C1}"/>
    <dgm:cxn modelId="{BA5BF738-6A0C-45DC-A0E8-EBCC391388A8}" srcId="{A88343AE-1900-4D28-9326-B59C7E0350CA}" destId="{9D88021F-E5AD-4173-8B99-CB0F2D242323}" srcOrd="1" destOrd="0" parTransId="{681CDAB8-DB4F-48BF-8795-79C41510E4E8}" sibTransId="{C6531E96-F7BA-4EE5-9915-783658E39C66}"/>
    <dgm:cxn modelId="{F727494F-FE19-D24E-A370-35E4E813E51E}" type="presOf" srcId="{A17C7048-A6BD-4C13-9E73-082B37EA4A1C}" destId="{3FD06845-C39C-374A-8A8B-9EB5D01F7C10}" srcOrd="0" destOrd="0" presId="urn:microsoft.com/office/officeart/2005/8/layout/default"/>
    <dgm:cxn modelId="{27178558-B217-F648-AEEF-331FC569085D}" type="presOf" srcId="{9D88021F-E5AD-4173-8B99-CB0F2D242323}" destId="{99D0A186-D615-7B4A-82D1-B95CE7165F5D}" srcOrd="0" destOrd="0" presId="urn:microsoft.com/office/officeart/2005/8/layout/default"/>
    <dgm:cxn modelId="{B6E6799D-0EF9-2541-9C35-33C677D1B132}" type="presOf" srcId="{50E348F7-E193-44D6-A0F4-CA5B2D581BC6}" destId="{9E658C85-655D-A84F-BDE0-0626EBE92751}" srcOrd="0" destOrd="0" presId="urn:microsoft.com/office/officeart/2005/8/layout/default"/>
    <dgm:cxn modelId="{DEBB29A3-A1D2-404A-97E3-08D76726BF61}" type="presOf" srcId="{E8BE80C3-38DE-4288-80EE-C8CAEECB1716}" destId="{66311C7D-3DE8-F348-8701-556E10F49695}" srcOrd="0" destOrd="0" presId="urn:microsoft.com/office/officeart/2005/8/layout/default"/>
    <dgm:cxn modelId="{53957EB2-BB43-2943-8C8B-D3D077893007}" type="presOf" srcId="{A88343AE-1900-4D28-9326-B59C7E0350CA}" destId="{7C6BBEB9-C6ED-DC47-8B3F-1EA9BF7DA9F5}" srcOrd="0" destOrd="0" presId="urn:microsoft.com/office/officeart/2005/8/layout/default"/>
    <dgm:cxn modelId="{C4EEC7B7-4C69-425B-86D8-8032DD722169}" srcId="{A88343AE-1900-4D28-9326-B59C7E0350CA}" destId="{A17C7048-A6BD-4C13-9E73-082B37EA4A1C}" srcOrd="2" destOrd="0" parTransId="{C77E8F0A-F7CD-4E85-9AB4-3559360F17F7}" sibTransId="{4FBF27A0-0D73-4DFA-B466-BC8A922B2F80}"/>
    <dgm:cxn modelId="{7DDD3C13-A4BE-454B-804B-45AFA756CE4B}" type="presParOf" srcId="{7C6BBEB9-C6ED-DC47-8B3F-1EA9BF7DA9F5}" destId="{66311C7D-3DE8-F348-8701-556E10F49695}" srcOrd="0" destOrd="0" presId="urn:microsoft.com/office/officeart/2005/8/layout/default"/>
    <dgm:cxn modelId="{E9C675D4-3485-BB4E-8535-8421FC4042C3}" type="presParOf" srcId="{7C6BBEB9-C6ED-DC47-8B3F-1EA9BF7DA9F5}" destId="{DD4B10EE-F746-5F4A-9145-448BE6DB578B}" srcOrd="1" destOrd="0" presId="urn:microsoft.com/office/officeart/2005/8/layout/default"/>
    <dgm:cxn modelId="{E5CEDD72-33F9-7147-8908-6C67B5119BB9}" type="presParOf" srcId="{7C6BBEB9-C6ED-DC47-8B3F-1EA9BF7DA9F5}" destId="{99D0A186-D615-7B4A-82D1-B95CE7165F5D}" srcOrd="2" destOrd="0" presId="urn:microsoft.com/office/officeart/2005/8/layout/default"/>
    <dgm:cxn modelId="{D291BF65-9730-1E48-B09F-4BF80047C710}" type="presParOf" srcId="{7C6BBEB9-C6ED-DC47-8B3F-1EA9BF7DA9F5}" destId="{091BE134-29A0-5E42-B6A3-B741030631AB}" srcOrd="3" destOrd="0" presId="urn:microsoft.com/office/officeart/2005/8/layout/default"/>
    <dgm:cxn modelId="{B7E60005-1355-644E-A8A4-D58F31631D34}" type="presParOf" srcId="{7C6BBEB9-C6ED-DC47-8B3F-1EA9BF7DA9F5}" destId="{3FD06845-C39C-374A-8A8B-9EB5D01F7C10}" srcOrd="4" destOrd="0" presId="urn:microsoft.com/office/officeart/2005/8/layout/default"/>
    <dgm:cxn modelId="{197AAD3D-5694-4141-BFEE-69D665853FF9}" type="presParOf" srcId="{7C6BBEB9-C6ED-DC47-8B3F-1EA9BF7DA9F5}" destId="{7A975B02-3C51-6F4F-89CF-5BE6335B77A4}" srcOrd="5" destOrd="0" presId="urn:microsoft.com/office/officeart/2005/8/layout/default"/>
    <dgm:cxn modelId="{3ED52D2A-ACDD-354A-934D-D2C488746EA4}" type="presParOf" srcId="{7C6BBEB9-C6ED-DC47-8B3F-1EA9BF7DA9F5}" destId="{9E658C85-655D-A84F-BDE0-0626EBE927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D8C3A-0FD2-4E99-8B29-D890004C0CE6}">
      <dsp:nvSpPr>
        <dsp:cNvPr id="0" name=""/>
        <dsp:cNvSpPr/>
      </dsp:nvSpPr>
      <dsp:spPr>
        <a:xfrm>
          <a:off x="0" y="3571"/>
          <a:ext cx="11009973" cy="7608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5940A-72A1-4F62-A663-F5D0088D4DB1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69126-507E-4A37-9D9E-1A3FB6B85673}">
      <dsp:nvSpPr>
        <dsp:cNvPr id="0" name=""/>
        <dsp:cNvSpPr/>
      </dsp:nvSpPr>
      <dsp:spPr>
        <a:xfrm>
          <a:off x="878734" y="3571"/>
          <a:ext cx="10131238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Approach</a:t>
          </a:r>
          <a:endParaRPr lang="en-US" sz="1900" kern="1200"/>
        </a:p>
      </dsp:txBody>
      <dsp:txXfrm>
        <a:off x="878734" y="3571"/>
        <a:ext cx="10131238" cy="760809"/>
      </dsp:txXfrm>
    </dsp:sp>
    <dsp:sp modelId="{DC9EE854-A286-4CEF-997D-E5D0E1321F2A}">
      <dsp:nvSpPr>
        <dsp:cNvPr id="0" name=""/>
        <dsp:cNvSpPr/>
      </dsp:nvSpPr>
      <dsp:spPr>
        <a:xfrm>
          <a:off x="0" y="954583"/>
          <a:ext cx="11009973" cy="7608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B2C25-8329-4906-96F3-25DF24D77E6D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326B-4473-4DB5-AAE4-545C574647CD}">
      <dsp:nvSpPr>
        <dsp:cNvPr id="0" name=""/>
        <dsp:cNvSpPr/>
      </dsp:nvSpPr>
      <dsp:spPr>
        <a:xfrm>
          <a:off x="878734" y="954583"/>
          <a:ext cx="10131238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Defining Rules</a:t>
          </a:r>
          <a:endParaRPr lang="en-US" sz="1900" kern="1200"/>
        </a:p>
      </dsp:txBody>
      <dsp:txXfrm>
        <a:off x="878734" y="954583"/>
        <a:ext cx="10131238" cy="760809"/>
      </dsp:txXfrm>
    </dsp:sp>
    <dsp:sp modelId="{E18ADBB3-EBD6-4ECE-8F70-C906D48744AD}">
      <dsp:nvSpPr>
        <dsp:cNvPr id="0" name=""/>
        <dsp:cNvSpPr/>
      </dsp:nvSpPr>
      <dsp:spPr>
        <a:xfrm>
          <a:off x="0" y="1905595"/>
          <a:ext cx="11009973" cy="7608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B7D02-154C-4708-89AE-19354800269F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FC1B3-6BE6-4170-A5CE-DE76BCD936D7}">
      <dsp:nvSpPr>
        <dsp:cNvPr id="0" name=""/>
        <dsp:cNvSpPr/>
      </dsp:nvSpPr>
      <dsp:spPr>
        <a:xfrm>
          <a:off x="878734" y="1905595"/>
          <a:ext cx="10131238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Using rules with a macro</a:t>
          </a:r>
          <a:endParaRPr lang="en-US" sz="1900" kern="1200"/>
        </a:p>
      </dsp:txBody>
      <dsp:txXfrm>
        <a:off x="878734" y="1905595"/>
        <a:ext cx="10131238" cy="760809"/>
      </dsp:txXfrm>
    </dsp:sp>
    <dsp:sp modelId="{16FD67FC-DD96-4340-8F41-BC8C70BE2CEF}">
      <dsp:nvSpPr>
        <dsp:cNvPr id="0" name=""/>
        <dsp:cNvSpPr/>
      </dsp:nvSpPr>
      <dsp:spPr>
        <a:xfrm>
          <a:off x="0" y="2856607"/>
          <a:ext cx="11009973" cy="7608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80469-9B80-47C3-9D68-5ED9CB4E68A1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DDB38-4156-4515-97E9-200BFDC74607}">
      <dsp:nvSpPr>
        <dsp:cNvPr id="0" name=""/>
        <dsp:cNvSpPr/>
      </dsp:nvSpPr>
      <dsp:spPr>
        <a:xfrm>
          <a:off x="878734" y="2856607"/>
          <a:ext cx="10131238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Using rules with web application</a:t>
          </a:r>
          <a:endParaRPr lang="en-US" sz="1900" kern="1200"/>
        </a:p>
      </dsp:txBody>
      <dsp:txXfrm>
        <a:off x="878734" y="2856607"/>
        <a:ext cx="10131238" cy="760809"/>
      </dsp:txXfrm>
    </dsp:sp>
    <dsp:sp modelId="{8B9B5EB8-98F8-49EC-A547-6A60F2B68B67}">
      <dsp:nvSpPr>
        <dsp:cNvPr id="0" name=""/>
        <dsp:cNvSpPr/>
      </dsp:nvSpPr>
      <dsp:spPr>
        <a:xfrm>
          <a:off x="0" y="3807618"/>
          <a:ext cx="11009973" cy="7608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8EBCF-8C9B-481F-B3F2-D2C628894AFB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61740-EF54-405F-9D85-6A1854618F2A}">
      <dsp:nvSpPr>
        <dsp:cNvPr id="0" name=""/>
        <dsp:cNvSpPr/>
      </dsp:nvSpPr>
      <dsp:spPr>
        <a:xfrm>
          <a:off x="878734" y="3807618"/>
          <a:ext cx="10131238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Futures</a:t>
          </a:r>
          <a:endParaRPr lang="en-US" sz="1900" kern="1200"/>
        </a:p>
      </dsp:txBody>
      <dsp:txXfrm>
        <a:off x="878734" y="3807618"/>
        <a:ext cx="10131238" cy="76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D6132-FDD6-41DB-B29B-089A606451DF}">
      <dsp:nvSpPr>
        <dsp:cNvPr id="0" name=""/>
        <dsp:cNvSpPr/>
      </dsp:nvSpPr>
      <dsp:spPr>
        <a:xfrm>
          <a:off x="20540" y="330382"/>
          <a:ext cx="685001" cy="685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B668E-FEA1-43E2-AD94-77A29BA430F2}">
      <dsp:nvSpPr>
        <dsp:cNvPr id="0" name=""/>
        <dsp:cNvSpPr/>
      </dsp:nvSpPr>
      <dsp:spPr>
        <a:xfrm>
          <a:off x="164391" y="474232"/>
          <a:ext cx="397300" cy="397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60353-A838-48EC-A33A-FA4789C0D178}">
      <dsp:nvSpPr>
        <dsp:cNvPr id="0" name=""/>
        <dsp:cNvSpPr/>
      </dsp:nvSpPr>
      <dsp:spPr>
        <a:xfrm>
          <a:off x="852328" y="330382"/>
          <a:ext cx="1614645" cy="68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Give me more than SAS does</a:t>
          </a:r>
          <a:endParaRPr lang="en-US" sz="1700" kern="1200"/>
        </a:p>
      </dsp:txBody>
      <dsp:txXfrm>
        <a:off x="852328" y="330382"/>
        <a:ext cx="1614645" cy="685001"/>
      </dsp:txXfrm>
    </dsp:sp>
    <dsp:sp modelId="{93EDA887-ACC1-4EE6-A97C-E1C6A4974C43}">
      <dsp:nvSpPr>
        <dsp:cNvPr id="0" name=""/>
        <dsp:cNvSpPr/>
      </dsp:nvSpPr>
      <dsp:spPr>
        <a:xfrm>
          <a:off x="2748313" y="330382"/>
          <a:ext cx="685001" cy="685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6A5FF-6B18-41D7-9E64-655EF68ACF4C}">
      <dsp:nvSpPr>
        <dsp:cNvPr id="0" name=""/>
        <dsp:cNvSpPr/>
      </dsp:nvSpPr>
      <dsp:spPr>
        <a:xfrm>
          <a:off x="2892164" y="474232"/>
          <a:ext cx="397300" cy="397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30C33-E821-43EA-BD9C-FDD146786A1C}">
      <dsp:nvSpPr>
        <dsp:cNvPr id="0" name=""/>
        <dsp:cNvSpPr/>
      </dsp:nvSpPr>
      <dsp:spPr>
        <a:xfrm>
          <a:off x="3580101" y="330382"/>
          <a:ext cx="1614645" cy="68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Fast</a:t>
          </a:r>
          <a:endParaRPr lang="en-US" sz="1700" kern="1200"/>
        </a:p>
      </dsp:txBody>
      <dsp:txXfrm>
        <a:off x="3580101" y="330382"/>
        <a:ext cx="1614645" cy="685001"/>
      </dsp:txXfrm>
    </dsp:sp>
    <dsp:sp modelId="{C4273A24-B882-408C-9325-9E040F09B053}">
      <dsp:nvSpPr>
        <dsp:cNvPr id="0" name=""/>
        <dsp:cNvSpPr/>
      </dsp:nvSpPr>
      <dsp:spPr>
        <a:xfrm>
          <a:off x="20540" y="1714899"/>
          <a:ext cx="685001" cy="685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5F343-FEAA-4615-8D25-B4FB0B193A07}">
      <dsp:nvSpPr>
        <dsp:cNvPr id="0" name=""/>
        <dsp:cNvSpPr/>
      </dsp:nvSpPr>
      <dsp:spPr>
        <a:xfrm>
          <a:off x="164391" y="1858749"/>
          <a:ext cx="397300" cy="397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176F5-0AC5-479E-8FEC-50BF210416BA}">
      <dsp:nvSpPr>
        <dsp:cNvPr id="0" name=""/>
        <dsp:cNvSpPr/>
      </dsp:nvSpPr>
      <dsp:spPr>
        <a:xfrm>
          <a:off x="852328" y="1714899"/>
          <a:ext cx="1614645" cy="68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Consistent source of truth</a:t>
          </a:r>
          <a:endParaRPr lang="en-US" sz="1700" kern="1200"/>
        </a:p>
      </dsp:txBody>
      <dsp:txXfrm>
        <a:off x="852328" y="1714899"/>
        <a:ext cx="1614645" cy="685001"/>
      </dsp:txXfrm>
    </dsp:sp>
    <dsp:sp modelId="{123270CC-B22C-4A67-A73D-FD5626A2885B}">
      <dsp:nvSpPr>
        <dsp:cNvPr id="0" name=""/>
        <dsp:cNvSpPr/>
      </dsp:nvSpPr>
      <dsp:spPr>
        <a:xfrm>
          <a:off x="2748313" y="1714899"/>
          <a:ext cx="685001" cy="685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5546F-8903-46ED-8C78-A71DE4ADE5CE}">
      <dsp:nvSpPr>
        <dsp:cNvPr id="0" name=""/>
        <dsp:cNvSpPr/>
      </dsp:nvSpPr>
      <dsp:spPr>
        <a:xfrm>
          <a:off x="2892164" y="1858749"/>
          <a:ext cx="397300" cy="3973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1F90C-C306-4089-AEB9-D60ECD0B0493}">
      <dsp:nvSpPr>
        <dsp:cNvPr id="0" name=""/>
        <dsp:cNvSpPr/>
      </dsp:nvSpPr>
      <dsp:spPr>
        <a:xfrm>
          <a:off x="3580101" y="1714899"/>
          <a:ext cx="1614645" cy="68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and find what I want</a:t>
          </a:r>
        </a:p>
      </dsp:txBody>
      <dsp:txXfrm>
        <a:off x="3580101" y="1714899"/>
        <a:ext cx="1614645" cy="685001"/>
      </dsp:txXfrm>
    </dsp:sp>
    <dsp:sp modelId="{8746875D-56AD-40AD-AE2F-7F93DE7DD49C}">
      <dsp:nvSpPr>
        <dsp:cNvPr id="0" name=""/>
        <dsp:cNvSpPr/>
      </dsp:nvSpPr>
      <dsp:spPr>
        <a:xfrm>
          <a:off x="20540" y="3099416"/>
          <a:ext cx="685001" cy="685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C6966-46FE-4201-958B-AEA91B79D412}">
      <dsp:nvSpPr>
        <dsp:cNvPr id="0" name=""/>
        <dsp:cNvSpPr/>
      </dsp:nvSpPr>
      <dsp:spPr>
        <a:xfrm>
          <a:off x="164391" y="3243266"/>
          <a:ext cx="397300" cy="3973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0F00C-34A1-42E0-A449-E58D7A04B8D0}">
      <dsp:nvSpPr>
        <dsp:cNvPr id="0" name=""/>
        <dsp:cNvSpPr/>
      </dsp:nvSpPr>
      <dsp:spPr>
        <a:xfrm>
          <a:off x="852328" y="3099416"/>
          <a:ext cx="1614645" cy="68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Run in batch or use interactively</a:t>
          </a:r>
          <a:endParaRPr lang="en-US" sz="1700" kern="1200"/>
        </a:p>
      </dsp:txBody>
      <dsp:txXfrm>
        <a:off x="852328" y="3099416"/>
        <a:ext cx="1614645" cy="685001"/>
      </dsp:txXfrm>
    </dsp:sp>
    <dsp:sp modelId="{FD2CFB88-EA20-4E0A-90AB-1386418B4163}">
      <dsp:nvSpPr>
        <dsp:cNvPr id="0" name=""/>
        <dsp:cNvSpPr/>
      </dsp:nvSpPr>
      <dsp:spPr>
        <a:xfrm>
          <a:off x="2748313" y="3099416"/>
          <a:ext cx="685001" cy="6850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58927-8052-4B3D-856B-B88B467CE928}">
      <dsp:nvSpPr>
        <dsp:cNvPr id="0" name=""/>
        <dsp:cNvSpPr/>
      </dsp:nvSpPr>
      <dsp:spPr>
        <a:xfrm>
          <a:off x="2892164" y="3243266"/>
          <a:ext cx="397300" cy="3973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AD597-46D3-4712-A436-2D6E7F4873DA}">
      <dsp:nvSpPr>
        <dsp:cNvPr id="0" name=""/>
        <dsp:cNvSpPr/>
      </dsp:nvSpPr>
      <dsp:spPr>
        <a:xfrm>
          <a:off x="3580101" y="3099416"/>
          <a:ext cx="1614645" cy="685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Integrate with linking to it and from it</a:t>
          </a:r>
          <a:endParaRPr lang="en-US" sz="1700" kern="1200"/>
        </a:p>
      </dsp:txBody>
      <dsp:txXfrm>
        <a:off x="3580101" y="3099416"/>
        <a:ext cx="1614645" cy="68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81A8B-1118-A34A-85BA-DC21A6BD3635}">
      <dsp:nvSpPr>
        <dsp:cNvPr id="0" name=""/>
        <dsp:cNvSpPr/>
      </dsp:nvSpPr>
      <dsp:spPr>
        <a:xfrm>
          <a:off x="5352577" y="1742282"/>
          <a:ext cx="3352988" cy="797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717"/>
              </a:lnTo>
              <a:lnTo>
                <a:pt x="3352988" y="543717"/>
              </a:lnTo>
              <a:lnTo>
                <a:pt x="3352988" y="7978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28620B-A3D9-1549-97B4-52E3310A6D8A}">
      <dsp:nvSpPr>
        <dsp:cNvPr id="0" name=""/>
        <dsp:cNvSpPr/>
      </dsp:nvSpPr>
      <dsp:spPr>
        <a:xfrm>
          <a:off x="5306857" y="1742282"/>
          <a:ext cx="91440" cy="7978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78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AB43C-F86F-C340-B876-5D6A2DFB51B5}">
      <dsp:nvSpPr>
        <dsp:cNvPr id="0" name=""/>
        <dsp:cNvSpPr/>
      </dsp:nvSpPr>
      <dsp:spPr>
        <a:xfrm>
          <a:off x="1999589" y="1742282"/>
          <a:ext cx="3352988" cy="797858"/>
        </a:xfrm>
        <a:custGeom>
          <a:avLst/>
          <a:gdLst/>
          <a:ahLst/>
          <a:cxnLst/>
          <a:rect l="0" t="0" r="0" b="0"/>
          <a:pathLst>
            <a:path>
              <a:moveTo>
                <a:pt x="3352988" y="0"/>
              </a:moveTo>
              <a:lnTo>
                <a:pt x="3352988" y="543717"/>
              </a:lnTo>
              <a:lnTo>
                <a:pt x="0" y="543717"/>
              </a:lnTo>
              <a:lnTo>
                <a:pt x="0" y="79785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B589-0A64-5740-8653-8DA95E594836}">
      <dsp:nvSpPr>
        <dsp:cNvPr id="0" name=""/>
        <dsp:cNvSpPr/>
      </dsp:nvSpPr>
      <dsp:spPr>
        <a:xfrm>
          <a:off x="627912" y="252"/>
          <a:ext cx="2743354" cy="1742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765F6-1790-CE4F-8809-E687F2ECF258}">
      <dsp:nvSpPr>
        <dsp:cNvPr id="0" name=""/>
        <dsp:cNvSpPr/>
      </dsp:nvSpPr>
      <dsp:spPr>
        <a:xfrm>
          <a:off x="932729" y="289828"/>
          <a:ext cx="2743354" cy="1742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baseline="0" dirty="0"/>
            <a:t>You can have many JSON rule files</a:t>
          </a:r>
          <a:endParaRPr lang="en-US" sz="2700" kern="1200" dirty="0"/>
        </a:p>
      </dsp:txBody>
      <dsp:txXfrm>
        <a:off x="983751" y="340850"/>
        <a:ext cx="2641310" cy="1639985"/>
      </dsp:txXfrm>
    </dsp:sp>
    <dsp:sp modelId="{FC1009DF-3353-EE49-9D13-D32E69C971A4}">
      <dsp:nvSpPr>
        <dsp:cNvPr id="0" name=""/>
        <dsp:cNvSpPr/>
      </dsp:nvSpPr>
      <dsp:spPr>
        <a:xfrm>
          <a:off x="3980900" y="252"/>
          <a:ext cx="2743354" cy="1742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FBF3C-20FB-0E42-965C-25C54AE7A645}">
      <dsp:nvSpPr>
        <dsp:cNvPr id="0" name=""/>
        <dsp:cNvSpPr/>
      </dsp:nvSpPr>
      <dsp:spPr>
        <a:xfrm>
          <a:off x="4285718" y="289828"/>
          <a:ext cx="2743354" cy="1742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baseline="0" dirty="0"/>
            <a:t>Select with macro call or web application</a:t>
          </a:r>
          <a:endParaRPr lang="en-US" sz="2700" kern="1200" dirty="0"/>
        </a:p>
      </dsp:txBody>
      <dsp:txXfrm>
        <a:off x="4336740" y="340850"/>
        <a:ext cx="2641310" cy="1639985"/>
      </dsp:txXfrm>
    </dsp:sp>
    <dsp:sp modelId="{BA39DB60-7F9A-7743-92A8-7E316DD3288E}">
      <dsp:nvSpPr>
        <dsp:cNvPr id="0" name=""/>
        <dsp:cNvSpPr/>
      </dsp:nvSpPr>
      <dsp:spPr>
        <a:xfrm>
          <a:off x="627912" y="2540141"/>
          <a:ext cx="2743354" cy="1742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F5317-E494-0E46-9FF7-595BCC98C7B6}">
      <dsp:nvSpPr>
        <dsp:cNvPr id="0" name=""/>
        <dsp:cNvSpPr/>
      </dsp:nvSpPr>
      <dsp:spPr>
        <a:xfrm>
          <a:off x="932729" y="2829717"/>
          <a:ext cx="2743354" cy="1742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baseline="0"/>
            <a:t>Simple check of log with cut down version of rules</a:t>
          </a:r>
          <a:endParaRPr lang="en-US" sz="2700" kern="1200"/>
        </a:p>
      </dsp:txBody>
      <dsp:txXfrm>
        <a:off x="983751" y="2880739"/>
        <a:ext cx="2641310" cy="1639985"/>
      </dsp:txXfrm>
    </dsp:sp>
    <dsp:sp modelId="{EB99F25C-21EF-2A49-BEC0-756617778264}">
      <dsp:nvSpPr>
        <dsp:cNvPr id="0" name=""/>
        <dsp:cNvSpPr/>
      </dsp:nvSpPr>
      <dsp:spPr>
        <a:xfrm>
          <a:off x="3980900" y="2540141"/>
          <a:ext cx="2743354" cy="1742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E9023-D38A-4141-9D59-0ED3D68B4696}">
      <dsp:nvSpPr>
        <dsp:cNvPr id="0" name=""/>
        <dsp:cNvSpPr/>
      </dsp:nvSpPr>
      <dsp:spPr>
        <a:xfrm>
          <a:off x="4285718" y="2829717"/>
          <a:ext cx="2743354" cy="1742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baseline="0"/>
            <a:t>Looking for specific text in a log</a:t>
          </a:r>
          <a:endParaRPr lang="en-US" sz="2700" kern="1200"/>
        </a:p>
      </dsp:txBody>
      <dsp:txXfrm>
        <a:off x="4336740" y="2880739"/>
        <a:ext cx="2641310" cy="1639985"/>
      </dsp:txXfrm>
    </dsp:sp>
    <dsp:sp modelId="{10ABE91F-6FC4-C04E-B790-234C2D8C0030}">
      <dsp:nvSpPr>
        <dsp:cNvPr id="0" name=""/>
        <dsp:cNvSpPr/>
      </dsp:nvSpPr>
      <dsp:spPr>
        <a:xfrm>
          <a:off x="7333889" y="2540141"/>
          <a:ext cx="2743354" cy="1742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A4DB6-AE84-6F4E-9786-54FFA236B380}">
      <dsp:nvSpPr>
        <dsp:cNvPr id="0" name=""/>
        <dsp:cNvSpPr/>
      </dsp:nvSpPr>
      <dsp:spPr>
        <a:xfrm>
          <a:off x="7638706" y="2829717"/>
          <a:ext cx="2743354" cy="17420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baseline="0"/>
            <a:t>Analysing any text file, such as other logs</a:t>
          </a:r>
          <a:endParaRPr lang="en-US" sz="2700" kern="1200"/>
        </a:p>
      </dsp:txBody>
      <dsp:txXfrm>
        <a:off x="7689728" y="2880739"/>
        <a:ext cx="2641310" cy="1639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11C7D-3DE8-F348-8701-556E10F49695}">
      <dsp:nvSpPr>
        <dsp:cNvPr id="0" name=""/>
        <dsp:cNvSpPr/>
      </dsp:nvSpPr>
      <dsp:spPr>
        <a:xfrm>
          <a:off x="1813312" y="677"/>
          <a:ext cx="3515880" cy="2109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Define a set of rules to use</a:t>
          </a:r>
          <a:endParaRPr lang="en-US" sz="3200" kern="1200" dirty="0"/>
        </a:p>
      </dsp:txBody>
      <dsp:txXfrm>
        <a:off x="1813312" y="677"/>
        <a:ext cx="3515880" cy="2109528"/>
      </dsp:txXfrm>
    </dsp:sp>
    <dsp:sp modelId="{99D0A186-D615-7B4A-82D1-B95CE7165F5D}">
      <dsp:nvSpPr>
        <dsp:cNvPr id="0" name=""/>
        <dsp:cNvSpPr/>
      </dsp:nvSpPr>
      <dsp:spPr>
        <a:xfrm>
          <a:off x="5680780" y="677"/>
          <a:ext cx="3515880" cy="2109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Define things you want found</a:t>
          </a:r>
          <a:br>
            <a:rPr lang="en-GB" sz="3200" kern="1200" dirty="0"/>
          </a:br>
          <a:r>
            <a:rPr lang="en-GB" sz="3200" kern="1200" dirty="0"/>
            <a:t> </a:t>
          </a:r>
          <a:r>
            <a:rPr lang="en-GB" sz="1800" kern="1200" dirty="0"/>
            <a:t>e.g. just Errors? Warnings?</a:t>
          </a:r>
          <a:endParaRPr lang="en-US" sz="3200" kern="1200" dirty="0"/>
        </a:p>
      </dsp:txBody>
      <dsp:txXfrm>
        <a:off x="5680780" y="677"/>
        <a:ext cx="3515880" cy="2109528"/>
      </dsp:txXfrm>
    </dsp:sp>
    <dsp:sp modelId="{3FD06845-C39C-374A-8A8B-9EB5D01F7C10}">
      <dsp:nvSpPr>
        <dsp:cNvPr id="0" name=""/>
        <dsp:cNvSpPr/>
      </dsp:nvSpPr>
      <dsp:spPr>
        <a:xfrm>
          <a:off x="1813312" y="2461794"/>
          <a:ext cx="3515880" cy="2109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Do you want a results dataset?</a:t>
          </a:r>
          <a:endParaRPr lang="en-US" sz="3200" kern="1200" dirty="0"/>
        </a:p>
      </dsp:txBody>
      <dsp:txXfrm>
        <a:off x="1813312" y="2461794"/>
        <a:ext cx="3515880" cy="2109528"/>
      </dsp:txXfrm>
    </dsp:sp>
    <dsp:sp modelId="{9E658C85-655D-A84F-BDE0-0626EBE92751}">
      <dsp:nvSpPr>
        <dsp:cNvPr id="0" name=""/>
        <dsp:cNvSpPr/>
      </dsp:nvSpPr>
      <dsp:spPr>
        <a:xfrm>
          <a:off x="5680780" y="2461794"/>
          <a:ext cx="3515880" cy="2109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Do you want a macro variable with results?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e.g. Pass or Fail</a:t>
          </a:r>
          <a:endParaRPr lang="en-US" sz="3200" kern="1200" dirty="0"/>
        </a:p>
      </dsp:txBody>
      <dsp:txXfrm>
        <a:off x="5680780" y="2461794"/>
        <a:ext cx="3515880" cy="210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1139B0-EA16-EA03-FE8E-6200EF657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3ACF-4979-D111-69E5-4195DCB84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FDF31-E283-4B5A-BA54-DD06DFACC043}" type="datetimeFigureOut">
              <a:rPr lang="en-US" smtClean="0">
                <a:latin typeface="Arial" panose="020B0604020202020204" pitchFamily="34" charset="0"/>
              </a:rPr>
              <a:t>11/13/24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21E69-DEA7-CB69-B190-58CC5318F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2D72-9082-8049-152D-DE09BF8245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68B9-4982-4112-ADDA-897E78CC082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9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86C78A-CFB9-4257-917F-C10E0100DA19}" type="datetimeFigureOut">
              <a:rPr lang="en-US" smtClean="0"/>
              <a:pPr/>
              <a:t>11/13/24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C1076EE6-A603-4AFD-883B-D245EC58DD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4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Macro was defined with these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B472-BC01-4F84-8B58-1E9F4F4B3D5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5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</a:rPr>
              <a:t>Grabs log from log window, uses rules, prints report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B472-BC01-4F84-8B58-1E9F4F4B3D5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73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</a:t>
            </a:r>
            <a:r>
              <a:rPr lang="en-GB" dirty="0" err="1"/>
              <a:t>filecheckwithrules</a:t>
            </a:r>
            <a:r>
              <a:rPr lang="en-GB" dirty="0"/>
              <a:t>(C:\Users\pmason\OneDrive - argenx BVBA\Documents\SAS\logs\pp.log,</a:t>
            </a:r>
          </a:p>
          <a:p>
            <a:r>
              <a:rPr lang="en-GB" dirty="0"/>
              <a:t>                   	  </a:t>
            </a:r>
            <a:r>
              <a:rPr lang="en-GB" b="1" dirty="0"/>
              <a:t>rules</a:t>
            </a:r>
            <a:r>
              <a:rPr lang="en-GB" dirty="0"/>
              <a:t>=C:\</a:t>
            </a:r>
            <a:r>
              <a:rPr lang="en-GB" dirty="0" err="1"/>
              <a:t>github</a:t>
            </a:r>
            <a:r>
              <a:rPr lang="en-GB" dirty="0"/>
              <a:t>\</a:t>
            </a:r>
            <a:r>
              <a:rPr lang="en-GB" dirty="0" err="1"/>
              <a:t>logviewer</a:t>
            </a:r>
            <a:r>
              <a:rPr lang="en-GB" dirty="0"/>
              <a:t>\</a:t>
            </a:r>
            <a:r>
              <a:rPr lang="en-GB" dirty="0" err="1"/>
              <a:t>src</a:t>
            </a:r>
            <a:r>
              <a:rPr lang="en-GB" dirty="0"/>
              <a:t>\</a:t>
            </a:r>
            <a:r>
              <a:rPr lang="en-GB" dirty="0" err="1"/>
              <a:t>rules.json</a:t>
            </a:r>
            <a:r>
              <a:rPr lang="en-GB" dirty="0"/>
              <a:t>,</a:t>
            </a:r>
          </a:p>
          <a:p>
            <a:r>
              <a:rPr lang="en-GB" dirty="0"/>
              <a:t>                		  </a:t>
            </a:r>
            <a:r>
              <a:rPr lang="en-GB" b="1" dirty="0"/>
              <a:t>print</a:t>
            </a:r>
            <a:r>
              <a:rPr lang="en-GB" dirty="0"/>
              <a:t>=1)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B472-BC01-4F84-8B58-1E9F4F4B3D5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118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Capture log in file, use macro with default rules, produce report</a:t>
            </a:r>
          </a:p>
          <a:p>
            <a:r>
              <a:rPr lang="en-GB" dirty="0"/>
              <a:t>Works on other flavours of SAS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B472-BC01-4F84-8B58-1E9F4F4B3D5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6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7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Argenx</a:t>
            </a:r>
            <a:r>
              <a:rPr lang="en-GB" dirty="0"/>
              <a:t> have values such as co-creation &amp;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45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2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74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8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Integrated – can link to it, pass </a:t>
            </a:r>
            <a:r>
              <a:rPr lang="en-GB" dirty="0" err="1"/>
              <a:t>parms</a:t>
            </a:r>
            <a:r>
              <a:rPr lang="en-GB" dirty="0"/>
              <a:t> in, go to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7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5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Complex – coming to macro soon, in new version of tool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B472-BC01-4F84-8B58-1E9F4F4B3D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49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look through any text file for anything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B472-BC01-4F84-8B58-1E9F4F4B3D5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6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76EE6-A603-4AFD-883B-D245EC58DD5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6250-D6CB-C57A-25BD-A69930B242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6900" y="1280159"/>
            <a:ext cx="11009313" cy="307777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292608" indent="0">
              <a:buNone/>
              <a:defRPr/>
            </a:lvl2pPr>
            <a:lvl3pPr marL="576072" indent="0">
              <a:buNone/>
              <a:defRPr/>
            </a:lvl3pPr>
            <a:lvl4pPr marL="96012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Author 1 Name: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F19EB65-D9BF-1823-20A7-5B69FEE811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900" y="1645920"/>
            <a:ext cx="11009313" cy="276999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292608" indent="0">
              <a:buNone/>
              <a:defRPr/>
            </a:lvl2pPr>
            <a:lvl3pPr marL="576072" indent="0">
              <a:buNone/>
              <a:defRPr/>
            </a:lvl3pPr>
            <a:lvl4pPr marL="96012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Author 1 Biography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9EA0F1-A5C7-E676-B7BA-154E52EA7F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900" y="3430428"/>
            <a:ext cx="11009313" cy="307777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292608" indent="0">
              <a:buNone/>
              <a:defRPr/>
            </a:lvl2pPr>
            <a:lvl3pPr marL="576072" indent="0">
              <a:buNone/>
              <a:defRPr/>
            </a:lvl3pPr>
            <a:lvl4pPr marL="96012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Author 2 Name: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1149219-8A57-9D9A-D908-3637680E90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0" y="3796189"/>
            <a:ext cx="11009313" cy="276999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292608" indent="0">
              <a:buNone/>
              <a:defRPr/>
            </a:lvl2pPr>
            <a:lvl3pPr marL="576072" indent="0">
              <a:buNone/>
              <a:defRPr/>
            </a:lvl3pPr>
            <a:lvl4pPr marL="96012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Author 2 Biography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8E62F-685E-A3BC-6462-BB8CACABAB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DS-109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892763-993E-AA7C-9855-A5C77AC47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DS-109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4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EACC-4B66-4437-AFF4-9B644B9F00A8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52DD-FD64-41D3-A78E-1D0E0654C5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87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6A0746-AE63-BED6-9F11-C6B37010C60A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E2065-1320-4330-A045-0B825E6CADDA}"/>
              </a:ext>
            </a:extLst>
          </p:cNvPr>
          <p:cNvSpPr/>
          <p:nvPr userDrawn="1"/>
        </p:nvSpPr>
        <p:spPr>
          <a:xfrm>
            <a:off x="1191802" y="1600200"/>
            <a:ext cx="9806683" cy="275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425BC-1FAD-2DBC-0D66-93EEDFB44234}"/>
              </a:ext>
            </a:extLst>
          </p:cNvPr>
          <p:cNvSpPr/>
          <p:nvPr userDrawn="1"/>
        </p:nvSpPr>
        <p:spPr>
          <a:xfrm>
            <a:off x="1641241" y="2209800"/>
            <a:ext cx="1371600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76C5C1-86EB-3FCC-F236-965AB6D2F5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1241" y="2540756"/>
            <a:ext cx="8822988" cy="888243"/>
          </a:xfrm>
        </p:spPr>
        <p:txBody>
          <a:bodyPr anchor="t" anchorCtr="0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689543-B388-79B5-F06E-C62F696242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41240" y="3482103"/>
            <a:ext cx="8822988" cy="2462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7" name="Picture 6" descr="A blue and green logo&#10;&#10;Description automatically generated">
            <a:extLst>
              <a:ext uri="{FF2B5EF4-FFF2-40B4-BE49-F238E27FC236}">
                <a16:creationId xmlns:a16="http://schemas.microsoft.com/office/drawing/2014/main" id="{F3C1277A-F15C-77D5-00B1-95A7D158E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1135425" y="5987922"/>
            <a:ext cx="893952" cy="7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0E2065-1320-4330-A045-0B825E6CADDA}"/>
              </a:ext>
            </a:extLst>
          </p:cNvPr>
          <p:cNvSpPr/>
          <p:nvPr userDrawn="1"/>
        </p:nvSpPr>
        <p:spPr>
          <a:xfrm>
            <a:off x="1191802" y="1600200"/>
            <a:ext cx="9806683" cy="275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425BC-1FAD-2DBC-0D66-93EEDFB44234}"/>
              </a:ext>
            </a:extLst>
          </p:cNvPr>
          <p:cNvSpPr/>
          <p:nvPr userDrawn="1"/>
        </p:nvSpPr>
        <p:spPr>
          <a:xfrm>
            <a:off x="1641241" y="2209800"/>
            <a:ext cx="13716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76C5C1-86EB-3FCC-F236-965AB6D2F5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1241" y="2540756"/>
            <a:ext cx="8822988" cy="888243"/>
          </a:xfrm>
        </p:spPr>
        <p:txBody>
          <a:bodyPr anchor="t" anchorCtr="0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3689543-B388-79B5-F06E-C62F696242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41240" y="3482103"/>
            <a:ext cx="8822988" cy="2462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5" name="Picture 4" descr="A blue and green logo&#10;&#10;Description automatically generated">
            <a:extLst>
              <a:ext uri="{FF2B5EF4-FFF2-40B4-BE49-F238E27FC236}">
                <a16:creationId xmlns:a16="http://schemas.microsoft.com/office/drawing/2014/main" id="{EF1AE839-F58C-98FF-CBF5-C8F9CDE70E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29900" y="5532176"/>
            <a:ext cx="14478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6239" y="1280159"/>
            <a:ext cx="11009973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08FD6-1B37-9347-B72A-CDDD5FFD7C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</p:spTree>
    <p:extLst>
      <p:ext uri="{BB962C8B-B14F-4D97-AF65-F5344CB8AC3E}">
        <p14:creationId xmlns:p14="http://schemas.microsoft.com/office/powerpoint/2010/main" val="16365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035208F-900A-4B53-A918-C8DB3C8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9403E3-29AD-5439-DC82-8E467DC366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361E4-480B-6CCD-4654-9C0EE40E81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6875" y="1280160"/>
            <a:ext cx="5215288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EFCBB8-6796-75A0-EDDE-7614351651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91561" y="1280160"/>
            <a:ext cx="5215288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7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OP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035208F-900A-4B53-A918-C8DB3C8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9403E3-29AD-5439-DC82-8E467DC366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361E4-480B-6CCD-4654-9C0EE40E81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6875" y="1280160"/>
            <a:ext cx="5215288" cy="400110"/>
          </a:xfrm>
          <a:solidFill>
            <a:schemeClr val="accent2"/>
          </a:solidFill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EFCBB8-6796-75A0-EDDE-7614351651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91561" y="1737358"/>
            <a:ext cx="5215288" cy="4114800"/>
          </a:xfrm>
        </p:spPr>
        <p:txBody>
          <a:bodyPr lIns="914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DCBC6C0-53C1-9759-D93D-DA8D059963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6875" y="1737358"/>
            <a:ext cx="5215288" cy="4114800"/>
          </a:xfrm>
        </p:spPr>
        <p:txBody>
          <a:bodyPr lIns="914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85537E5-F38C-468E-5476-A1498218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91561" y="1280160"/>
            <a:ext cx="5215288" cy="400110"/>
          </a:xfrm>
          <a:solidFill>
            <a:schemeClr val="accent2"/>
          </a:solidFill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19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OTTOM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035208F-900A-4B53-A918-C8DB3C8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9403E3-29AD-5439-DC82-8E467DC366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1361E4-480B-6CCD-4654-9C0EE40E81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6875" y="5452048"/>
            <a:ext cx="5215288" cy="400110"/>
          </a:xfrm>
          <a:solidFill>
            <a:schemeClr val="accent2"/>
          </a:solidFill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EFCBB8-6796-75A0-EDDE-7614351651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91561" y="1280160"/>
            <a:ext cx="5215288" cy="4114800"/>
          </a:xfrm>
        </p:spPr>
        <p:txBody>
          <a:bodyPr lIns="914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DCBC6C0-53C1-9759-D93D-DA8D059963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6875" y="1280160"/>
            <a:ext cx="5215288" cy="4114800"/>
          </a:xfrm>
        </p:spPr>
        <p:txBody>
          <a:bodyPr lIns="9144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85537E5-F38C-468E-5476-A1498218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91561" y="5452048"/>
            <a:ext cx="5215288" cy="400110"/>
          </a:xfrm>
          <a:solidFill>
            <a:schemeClr val="accent2"/>
          </a:solidFill>
        </p:spPr>
        <p:txBody>
          <a:bodyPr lIns="91440" tIns="45720" rIns="91440" bIns="4572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0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6A0746-AE63-BED6-9F11-C6B37010C60A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799017-74BC-84E9-3F98-C31BA4A44A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1918" y="116083"/>
            <a:ext cx="7039095" cy="68579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1D0D9-6EB1-57A3-494A-940A2EBD7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SM12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DAB40-9FD7-6AC1-71D8-AED16B050E61}"/>
              </a:ext>
            </a:extLst>
          </p:cNvPr>
          <p:cNvSpPr txBox="1"/>
          <p:nvPr userDrawn="1"/>
        </p:nvSpPr>
        <p:spPr>
          <a:xfrm>
            <a:off x="594360" y="1828800"/>
            <a:ext cx="2377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Name: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Affiliation: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Contact Number: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E-mail: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Website: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Twitter: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LinkedIn: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B49F54-87D6-C41D-57A3-4489FDE548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397" y="1828799"/>
            <a:ext cx="5486400" cy="2492989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9" name="Picture 8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C54C5800-4ED1-4A0A-7BA2-23EA586ABA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490694" y="5460468"/>
            <a:ext cx="5417607" cy="11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0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0CED61E-B22D-EC21-5EFE-968F8E07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892763-993E-AA7C-9855-A5C77AC47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DS-109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5C019-4050-A565-BB89-BBCB4594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B53D47-7BAD-F3EB-2693-12AB7C2E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875" y="1410295"/>
            <a:ext cx="11009974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4F8A8-8C90-14FA-34A2-0EA25D72BDB8}"/>
              </a:ext>
            </a:extLst>
          </p:cNvPr>
          <p:cNvSpPr/>
          <p:nvPr userDrawn="1"/>
        </p:nvSpPr>
        <p:spPr>
          <a:xfrm>
            <a:off x="0" y="6828567"/>
            <a:ext cx="12192000" cy="52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40B49-D50B-E91D-2D21-A55408D55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8760" y="6356350"/>
            <a:ext cx="904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DS-109</a:t>
            </a:r>
            <a:endParaRPr lang="en-US" dirty="0"/>
          </a:p>
        </p:txBody>
      </p:sp>
      <p:pic>
        <p:nvPicPr>
          <p:cNvPr id="8" name="Picture 7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8AFBAA81-13EE-034F-2814-F84C214FE6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575800" y="6097983"/>
            <a:ext cx="2438399" cy="5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22" r:id="rId4"/>
    <p:sldLayoutId id="2147483727" r:id="rId5"/>
    <p:sldLayoutId id="2147483756" r:id="rId6"/>
    <p:sldLayoutId id="2147483757" r:id="rId7"/>
    <p:sldLayoutId id="2147483750" r:id="rId8"/>
    <p:sldLayoutId id="2147483719" r:id="rId9"/>
    <p:sldLayoutId id="2147483758" r:id="rId10"/>
    <p:sldLayoutId id="21474837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accent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None/>
        <a:defRPr sz="2000" b="1" kern="1200" baseline="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itchFamily="2" charset="2"/>
        <a:buChar char="§"/>
        <a:defRPr sz="2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phil@woodstreet.org.uk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in/philmason/" TargetMode="External"/><Relationship Id="rId5" Type="http://schemas.openxmlformats.org/officeDocument/2006/relationships/hyperlink" Target="https://github.com/philipmason/Wood-Street-Consultants" TargetMode="External"/><Relationship Id="rId4" Type="http://schemas.openxmlformats.org/officeDocument/2006/relationships/hyperlink" Target="mailto:pmason@argenx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2A8B3F-F5DD-99B5-C5A5-E2F5F22A57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Philip Mason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81459-6907-72F1-3F49-E124D3ED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C0B7EE-0952-68B0-5BB9-01581D5714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6900" y="1645920"/>
            <a:ext cx="11009313" cy="1500411"/>
          </a:xfrm>
        </p:spPr>
        <p:txBody>
          <a:bodyPr/>
          <a:lstStyle/>
          <a:p>
            <a:r>
              <a:rPr lang="en-GB" sz="1800" dirty="0"/>
              <a:t>Philip Mason has been a SAS programmer for almost 40 years, having spent </a:t>
            </a:r>
            <a:r>
              <a:rPr lang="en-GB" dirty="0"/>
              <a:t>30</a:t>
            </a:r>
            <a:r>
              <a:rPr lang="en-GB" sz="1800" dirty="0"/>
              <a:t> years as an independent SAS Consultant. Starting in Australia he then moved on to Europe working in Belgium, Netherlands and the U.K. where he is now based. He has written 3 books about SAS, and also written several SAS courses, founded some user groups, helped run </a:t>
            </a:r>
            <a:r>
              <a:rPr lang="en-GB" sz="1800" dirty="0" err="1"/>
              <a:t>PharmaSUG</a:t>
            </a:r>
            <a:r>
              <a:rPr lang="en-GB" sz="1800" dirty="0"/>
              <a:t>, SAS Global Forum, VIEWS, SMUG, and so on.</a:t>
            </a:r>
          </a:p>
          <a:p>
            <a:r>
              <a:rPr lang="en-GB" sz="1800" dirty="0"/>
              <a:t>He currently works with SAS and JavaScript, helping a bio-tech called </a:t>
            </a:r>
            <a:r>
              <a:rPr lang="en-GB" sz="1800" b="1" dirty="0" err="1"/>
              <a:t>argenx</a:t>
            </a:r>
            <a:r>
              <a:rPr lang="en-GB" sz="1800" dirty="0"/>
              <a:t> in Ghent, Belgium. 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F552E-29D3-1BBE-CC64-A5AD5CC4D8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ECD2061-1555-45A2-B037-0F96B258A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3" y="407231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9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3123-C0A8-9AE8-1D98-40DDBA9C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A rule to find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D5FC-1315-E569-554D-791E403F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75" y="1410295"/>
            <a:ext cx="11009313" cy="5134106"/>
          </a:xfrm>
        </p:spPr>
        <p:txBody>
          <a:bodyPr wrap="square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 err="1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ruleType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"regex",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 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regex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"(?:^WARNING:|^WARNING\\s)(?!.*PRODUCT WITH WHICH||.*IS ASSOCIATED WILL EXPIRE|.*MPRINT|.*MLOGIC|.*SYMBOLGEN|.*IS ASSOCIATED IS SCHEDULED TO EXPIRE|.*YOUR SYSTEM IS SCHEDULED TO EXPIRE)",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prefix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"&lt;span style='</a:t>
            </a:r>
            <a:r>
              <a:rPr lang="en-GB" sz="2800" b="0" dirty="0" err="1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color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: green'&gt;",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suffix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"&lt;/span&gt;",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anchor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true,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 err="1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linkColor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"green",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type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  "WARN",</a:t>
            </a:r>
          </a:p>
          <a:p>
            <a:endParaRPr lang="en-GB" sz="2400" b="0" dirty="0">
              <a:solidFill>
                <a:srgbClr val="4B641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A0BAF-C24A-FCB5-76D2-5CA24E65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8760" y="6356350"/>
            <a:ext cx="9043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</p:spTree>
    <p:extLst>
      <p:ext uri="{BB962C8B-B14F-4D97-AF65-F5344CB8AC3E}">
        <p14:creationId xmlns:p14="http://schemas.microsoft.com/office/powerpoint/2010/main" val="325805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DAAF-33F4-F01E-92D7-BE979926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GB" dirty="0"/>
              <a:t>More complex rule making links to URLs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31D40-C5AF-1AE9-AF32-3898CBF59B13}"/>
              </a:ext>
            </a:extLst>
          </p:cNvPr>
          <p:cNvSpPr txBox="1"/>
          <p:nvPr/>
        </p:nvSpPr>
        <p:spPr>
          <a:xfrm>
            <a:off x="596239" y="1280159"/>
            <a:ext cx="11009973" cy="52642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description</a:t>
            </a:r>
            <a:r>
              <a:rPr lang="en-US" sz="2400" dirty="0">
                <a:solidFill>
                  <a:srgbClr val="4B641E"/>
                </a:solidFill>
              </a:rPr>
              <a:t>": ”Create link to paths to a file or directory starting with http.",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 err="1">
                <a:solidFill>
                  <a:srgbClr val="4B641E"/>
                </a:solidFill>
              </a:rPr>
              <a:t>ruleType</a:t>
            </a:r>
            <a:r>
              <a:rPr lang="en-US" sz="2400" dirty="0">
                <a:solidFill>
                  <a:srgbClr val="4B641E"/>
                </a:solidFill>
              </a:rPr>
              <a:t>":      "regex",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regex</a:t>
            </a:r>
            <a:r>
              <a:rPr lang="en-US" sz="2400" dirty="0">
                <a:solidFill>
                  <a:srgbClr val="4B641E"/>
                </a:solidFill>
              </a:rPr>
              <a:t>":           "</a:t>
            </a:r>
            <a:r>
              <a:rPr lang="en-US" sz="2400" dirty="0">
                <a:solidFill>
                  <a:srgbClr val="4B641E"/>
                </a:solidFill>
                <a:highlight>
                  <a:srgbClr val="FFFF00"/>
                </a:highlight>
              </a:rPr>
              <a:t>http[s]?\\:[\\/\\w+|\\-|.]*</a:t>
            </a:r>
            <a:r>
              <a:rPr lang="en-US" sz="2400" dirty="0">
                <a:solidFill>
                  <a:srgbClr val="4B641E"/>
                </a:solidFill>
              </a:rPr>
              <a:t>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prefix</a:t>
            </a:r>
            <a:r>
              <a:rPr lang="en-US" sz="2400" dirty="0">
                <a:solidFill>
                  <a:srgbClr val="4B641E"/>
                </a:solidFill>
              </a:rPr>
              <a:t>":           "&lt;a </a:t>
            </a:r>
            <a:r>
              <a:rPr lang="en-US" sz="2400" dirty="0" err="1">
                <a:solidFill>
                  <a:srgbClr val="4B641E"/>
                </a:solidFill>
              </a:rPr>
              <a:t>href</a:t>
            </a:r>
            <a:r>
              <a:rPr lang="en-US" sz="2400" dirty="0">
                <a:solidFill>
                  <a:srgbClr val="4B641E"/>
                </a:solidFill>
              </a:rPr>
              <a:t>='</a:t>
            </a:r>
            <a:r>
              <a:rPr lang="en-US" sz="2400" dirty="0">
                <a:solidFill>
                  <a:srgbClr val="4B641E"/>
                </a:solidFill>
                <a:highlight>
                  <a:srgbClr val="FFFF00"/>
                </a:highlight>
              </a:rPr>
              <a:t>{{matched}}</a:t>
            </a:r>
            <a:r>
              <a:rPr lang="en-US" sz="2400" dirty="0">
                <a:solidFill>
                  <a:srgbClr val="4B641E"/>
                </a:solidFill>
              </a:rPr>
              <a:t>' target='_blank'&gt;",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suffix</a:t>
            </a:r>
            <a:r>
              <a:rPr lang="en-US" sz="2400" dirty="0">
                <a:solidFill>
                  <a:srgbClr val="4B641E"/>
                </a:solidFill>
              </a:rPr>
              <a:t>":           "</a:t>
            </a:r>
            <a:r>
              <a:rPr lang="en-US" sz="2400" dirty="0">
                <a:solidFill>
                  <a:srgbClr val="4B641E"/>
                </a:solidFill>
                <a:highlight>
                  <a:srgbClr val="FFFF00"/>
                </a:highlight>
              </a:rPr>
              <a:t>{{matched}}</a:t>
            </a:r>
            <a:r>
              <a:rPr lang="en-US" sz="2400" dirty="0">
                <a:solidFill>
                  <a:srgbClr val="4B641E"/>
                </a:solidFill>
              </a:rPr>
              <a:t>&lt;/a&gt;",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anchor</a:t>
            </a:r>
            <a:r>
              <a:rPr lang="en-US" sz="2400" dirty="0">
                <a:solidFill>
                  <a:srgbClr val="4B641E"/>
                </a:solidFill>
              </a:rPr>
              <a:t>":         false,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 err="1">
                <a:solidFill>
                  <a:srgbClr val="4B641E"/>
                </a:solidFill>
              </a:rPr>
              <a:t>linkColor</a:t>
            </a:r>
            <a:r>
              <a:rPr lang="en-US" sz="2400" dirty="0">
                <a:solidFill>
                  <a:srgbClr val="4B641E"/>
                </a:solidFill>
              </a:rPr>
              <a:t>":     "blue",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type</a:t>
            </a:r>
            <a:r>
              <a:rPr lang="en-US" sz="2400" dirty="0">
                <a:solidFill>
                  <a:srgbClr val="4B641E"/>
                </a:solidFill>
              </a:rPr>
              <a:t>":             "FILE",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interesting</a:t>
            </a:r>
            <a:r>
              <a:rPr lang="en-US" sz="2400" dirty="0">
                <a:solidFill>
                  <a:srgbClr val="4B641E"/>
                </a:solidFill>
              </a:rPr>
              <a:t>":   false,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"</a:t>
            </a:r>
            <a:r>
              <a:rPr lang="en-US" sz="2400" b="1" dirty="0">
                <a:solidFill>
                  <a:srgbClr val="4B641E"/>
                </a:solidFill>
              </a:rPr>
              <a:t>substitute</a:t>
            </a:r>
            <a:r>
              <a:rPr lang="en-US" sz="2400" dirty="0">
                <a:solidFill>
                  <a:srgbClr val="4B641E"/>
                </a:solidFill>
              </a:rPr>
              <a:t>":    true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4B641E"/>
                </a:solidFill>
              </a:rPr>
              <a:t>  }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7A98E8E-62D3-5362-A51B-A88EF5BE61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</p:spTree>
    <p:extLst>
      <p:ext uri="{BB962C8B-B14F-4D97-AF65-F5344CB8AC3E}">
        <p14:creationId xmlns:p14="http://schemas.microsoft.com/office/powerpoint/2010/main" val="87930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8ED5-3AD2-8B5F-9783-D82723CB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Defining special rules files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E23A726-E437-59A6-DC44-7EECFCABEB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35086-43B5-E1C2-F6A6-FAFBEFAF2D19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48671902"/>
              </p:ext>
            </p:extLst>
          </p:nvPr>
        </p:nvGraphicFramePr>
        <p:xfrm>
          <a:off x="596239" y="1280159"/>
          <a:ext cx="1100997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546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93FF-0878-D402-49D4-3CF4F2C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Rules with a macro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BC40-8587-6EEA-4701-B005758FE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Analyze</a:t>
            </a:r>
            <a:r>
              <a:rPr lang="en-GB" dirty="0"/>
              <a:t> log with a macro call to produce a report</a:t>
            </a:r>
          </a:p>
        </p:txBody>
      </p:sp>
    </p:spTree>
    <p:extLst>
      <p:ext uri="{BB962C8B-B14F-4D97-AF65-F5344CB8AC3E}">
        <p14:creationId xmlns:p14="http://schemas.microsoft.com/office/powerpoint/2010/main" val="102484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08BFF-D190-51CC-8A90-844ADA7C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Requirements for macro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987B92E3-E3E3-C2DA-5A4F-B29D205A94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94217761-CA80-9357-705B-76183DA2D23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775764895"/>
              </p:ext>
            </p:extLst>
          </p:nvPr>
        </p:nvGraphicFramePr>
        <p:xfrm>
          <a:off x="596239" y="1280159"/>
          <a:ext cx="1100997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4779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9664-397C-E49F-A75F-9E429A2E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 err="1"/>
              <a:t>fileCheckWithRules</a:t>
            </a:r>
            <a:r>
              <a:rPr lang="en-GB" dirty="0"/>
              <a:t> parameters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6446DBF-637B-929B-F7F0-85ADD4E73C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C794D6A-8933-4DFB-3743-184D9BE9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05700"/>
              </p:ext>
            </p:extLst>
          </p:nvPr>
        </p:nvGraphicFramePr>
        <p:xfrm>
          <a:off x="596239" y="1581904"/>
          <a:ext cx="11009974" cy="396851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{9D7B26C5-4107-4FEC-AEDC-1716B250A1EF}</a:tableStyleId>
              </a:tblPr>
              <a:tblGrid>
                <a:gridCol w="1709773">
                  <a:extLst>
                    <a:ext uri="{9D8B030D-6E8A-4147-A177-3AD203B41FA5}">
                      <a16:colId xmlns:a16="http://schemas.microsoft.com/office/drawing/2014/main" val="4002781001"/>
                    </a:ext>
                  </a:extLst>
                </a:gridCol>
                <a:gridCol w="9300201">
                  <a:extLst>
                    <a:ext uri="{9D8B030D-6E8A-4147-A177-3AD203B41FA5}">
                      <a16:colId xmlns:a16="http://schemas.microsoft.com/office/drawing/2014/main" val="803477723"/>
                    </a:ext>
                  </a:extLst>
                </a:gridCol>
              </a:tblGrid>
              <a:tr h="530630">
                <a:tc>
                  <a:txBody>
                    <a:bodyPr/>
                    <a:lstStyle/>
                    <a:p>
                      <a:r>
                        <a:rPr lang="en-GB" sz="1700" b="0" cap="none" spc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 marL="145736" marR="152605" marT="112105" marB="11210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45736" marR="152605" marT="112105" marB="11210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11693"/>
                  </a:ext>
                </a:extLst>
              </a:tr>
              <a:tr h="792208"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log</a:t>
                      </a:r>
                    </a:p>
                  </a:txBody>
                  <a:tcPr marL="145736" marR="152605" marT="112105" marB="11210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location of text file (log) that will be analysed.</a:t>
                      </a:r>
                      <a:br>
                        <a:rPr lang="en-US" sz="17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If you specify </a:t>
                      </a:r>
                      <a:r>
                        <a:rPr lang="en-US" sz="1700" b="1" cap="none" spc="0">
                          <a:solidFill>
                            <a:schemeClr val="tx1"/>
                          </a:solidFill>
                        </a:rPr>
                        <a:t>pcsas</a:t>
                      </a: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 then it will grab the log if running on PC SAS</a:t>
                      </a:r>
                      <a:endParaRPr lang="en-GB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55094"/>
                  </a:ext>
                </a:extLst>
              </a:tr>
              <a:tr h="530630"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rules</a:t>
                      </a: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location of JSON file containing rule definitions. By default uses file from logviewer directory.</a:t>
                      </a:r>
                      <a:endParaRPr lang="en-GB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170447"/>
                  </a:ext>
                </a:extLst>
              </a:tr>
              <a:tr h="792208">
                <a:tc>
                  <a:txBody>
                    <a:bodyPr/>
                    <a:lstStyle/>
                    <a:p>
                      <a:r>
                        <a:rPr lang="en-GB" sz="1700" b="1" cap="none" spc="0" err="1">
                          <a:solidFill>
                            <a:schemeClr val="tx1"/>
                          </a:solidFill>
                        </a:rPr>
                        <a:t>returnTypes</a:t>
                      </a:r>
                      <a:endParaRPr lang="en-GB" sz="17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736" marR="152605" marT="112105" marB="11210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List of pipe separated quoted types to return, e.g. </a:t>
                      </a:r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ERROR|WARN</a:t>
                      </a:r>
                      <a:br>
                        <a:rPr lang="en-GB" sz="1700" cap="none" spc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If blank, then everything found is returned.</a:t>
                      </a: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034377"/>
                  </a:ext>
                </a:extLst>
              </a:tr>
              <a:tr h="792208"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print</a:t>
                      </a: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, produces no report, but does set macro variables and creates a dataset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, also produces a report</a:t>
                      </a: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87864"/>
                  </a:ext>
                </a:extLst>
              </a:tr>
              <a:tr h="530630">
                <a:tc>
                  <a:txBody>
                    <a:bodyPr/>
                    <a:lstStyle/>
                    <a:p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outputName</a:t>
                      </a:r>
                    </a:p>
                  </a:txBody>
                  <a:tcPr marL="145736" marR="152605" marT="112105" marB="112105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Optionally override the name of dataset that is created</a:t>
                      </a:r>
                    </a:p>
                  </a:txBody>
                  <a:tcPr marL="145736" marR="152605" marT="112105" marB="11210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71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2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4360-4506-AA7D-37F3-0B281758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GB"/>
              <a:t>What is returned by fileCheckWithRules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5A9BC-0986-E7C0-1817-D6D73B2D5351}"/>
              </a:ext>
            </a:extLst>
          </p:cNvPr>
          <p:cNvSpPr txBox="1"/>
          <p:nvPr/>
        </p:nvSpPr>
        <p:spPr>
          <a:xfrm>
            <a:off x="596239" y="1280159"/>
            <a:ext cx="11009973" cy="45720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641E"/>
                </a:solidFill>
              </a:rPr>
              <a:t>Dataset</a:t>
            </a:r>
            <a:r>
              <a:rPr lang="en-US" sz="2000" dirty="0">
                <a:solidFill>
                  <a:srgbClr val="4B641E"/>
                </a:solidFill>
              </a:rPr>
              <a:t> is created containing results - </a:t>
            </a:r>
            <a:r>
              <a:rPr lang="en-US" sz="2000" dirty="0" err="1">
                <a:solidFill>
                  <a:srgbClr val="4B641E"/>
                </a:solidFill>
              </a:rPr>
              <a:t>fileCheckWithRules</a:t>
            </a:r>
            <a:endParaRPr lang="en-US" sz="2000" dirty="0">
              <a:solidFill>
                <a:srgbClr val="4B641E"/>
              </a:solidFill>
            </a:endParaRP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641E"/>
                </a:solidFill>
              </a:rPr>
              <a:t>Macro variable </a:t>
            </a:r>
            <a:r>
              <a:rPr lang="en-US" sz="2000" dirty="0">
                <a:solidFill>
                  <a:srgbClr val="4B641E"/>
                </a:solidFill>
              </a:rPr>
              <a:t>returned with the number of rows in dataset</a:t>
            </a:r>
          </a:p>
          <a:p>
            <a:pPr marL="342900" lvl="1" indent="-3429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641E"/>
                </a:solidFill>
              </a:rPr>
              <a:t>Allows checking in a program if anything was found</a:t>
            </a:r>
          </a:p>
          <a:p>
            <a:pPr marL="342900" indent="-342900"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B641E"/>
                </a:solidFill>
              </a:rPr>
              <a:t>HTML</a:t>
            </a:r>
            <a:r>
              <a:rPr lang="en-US" sz="2000" dirty="0">
                <a:solidFill>
                  <a:srgbClr val="4B641E"/>
                </a:solidFill>
              </a:rPr>
              <a:t> report is generated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FFE15D8-8928-8559-3158-826C690AAED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729D6-8EC5-46C3-DB4A-65124326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93129"/>
            <a:ext cx="10229850" cy="24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377F-7051-E3D6-F1EB-B4A01319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SAS example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B5ABA-6F7A-27C9-FDE5-BDA959AE46EA}"/>
              </a:ext>
            </a:extLst>
          </p:cNvPr>
          <p:cNvSpPr txBox="1"/>
          <p:nvPr/>
        </p:nvSpPr>
        <p:spPr>
          <a:xfrm>
            <a:off x="438150" y="1591444"/>
            <a:ext cx="1091565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</a:rPr>
              <a:t>dm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GB" sz="1800" dirty="0" err="1">
                <a:solidFill>
                  <a:srgbClr val="800080"/>
                </a:solidFill>
                <a:latin typeface="Courier New" panose="02070309020205020404" pitchFamily="49" charset="0"/>
              </a:rPr>
              <a:t>log;clear</a:t>
            </a:r>
            <a:r>
              <a:rPr lang="en-GB" sz="1800" dirty="0">
                <a:solidFill>
                  <a:srgbClr val="800080"/>
                </a:solidFill>
                <a:latin typeface="Courier New" panose="02070309020205020404" pitchFamily="49" charset="0"/>
              </a:rPr>
              <a:t>'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ok;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sashelp.class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warn ; </a:t>
            </a:r>
            <a:r>
              <a:rPr lang="en-US" sz="1800" b="0" dirty="0">
                <a:solidFill>
                  <a:srgbClr val="FF0000"/>
                </a:solidFill>
                <a:latin typeface="Courier New" panose="02070309020205020404" pitchFamily="49" charset="0"/>
              </a:rPr>
              <a:t>sett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sashelp.class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err ; </a:t>
            </a:r>
            <a:r>
              <a:rPr lang="en-US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set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sashel.class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;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GB" sz="1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GB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filecheckwithrules</a:t>
            </a:r>
            <a:r>
              <a:rPr lang="en-GB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pcsas</a:t>
            </a:r>
            <a:r>
              <a:rPr lang="en-GB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800" b="0" i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rules</a:t>
            </a:r>
            <a:r>
              <a:rPr lang="en-GB" sz="1800" b="0" i="0" dirty="0">
                <a:solidFill>
                  <a:srgbClr val="0070C0"/>
                </a:solidFill>
                <a:latin typeface="Courier New" panose="02070309020205020404" pitchFamily="49" charset="0"/>
              </a:rPr>
              <a:t>=C:\</a:t>
            </a:r>
            <a:r>
              <a:rPr lang="en-GB" sz="1800" b="0" i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github</a:t>
            </a:r>
            <a:r>
              <a:rPr lang="en-GB" sz="1800" b="0" i="0" dirty="0">
                <a:solidFill>
                  <a:srgbClr val="0070C0"/>
                </a:solidFill>
                <a:latin typeface="Courier New" panose="02070309020205020404" pitchFamily="49" charset="0"/>
              </a:rPr>
              <a:t>\</a:t>
            </a:r>
            <a:r>
              <a:rPr lang="en-GB" sz="1800" b="0" i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logviewer</a:t>
            </a:r>
            <a:r>
              <a:rPr lang="en-GB" sz="1800" b="0" i="0" dirty="0">
                <a:solidFill>
                  <a:srgbClr val="0070C0"/>
                </a:solidFill>
                <a:latin typeface="Courier New" panose="02070309020205020404" pitchFamily="49" charset="0"/>
              </a:rPr>
              <a:t>\</a:t>
            </a:r>
            <a:r>
              <a:rPr lang="en-GB" sz="1800" b="0" i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src</a:t>
            </a:r>
            <a:r>
              <a:rPr lang="en-GB" sz="1800" b="0" i="0" dirty="0">
                <a:solidFill>
                  <a:srgbClr val="0070C0"/>
                </a:solidFill>
                <a:latin typeface="Courier New" panose="02070309020205020404" pitchFamily="49" charset="0"/>
              </a:rPr>
              <a:t>\</a:t>
            </a:r>
            <a:r>
              <a:rPr lang="en-GB" sz="1800" b="0" i="0" dirty="0" err="1">
                <a:solidFill>
                  <a:srgbClr val="0070C0"/>
                </a:solidFill>
                <a:latin typeface="Courier New" panose="02070309020205020404" pitchFamily="49" charset="0"/>
              </a:rPr>
              <a:t>rules.json,</a:t>
            </a:r>
            <a:r>
              <a:rPr lang="en-GB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en-GB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800" b="1" i="0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GB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ED0AB9-7916-1D22-E086-8804812F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9277"/>
            <a:ext cx="12192000" cy="28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5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85EF-5D1A-87E2-B59D-FFAA6763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SAS 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B9660-C0CC-C52D-7066-902A7C9F4473}"/>
              </a:ext>
            </a:extLst>
          </p:cNvPr>
          <p:cNvSpPr txBox="1"/>
          <p:nvPr/>
        </p:nvSpPr>
        <p:spPr>
          <a:xfrm>
            <a:off x="1123950" y="1690688"/>
            <a:ext cx="99441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%</a:t>
            </a:r>
            <a:r>
              <a:rPr lang="en-GB" dirty="0" err="1"/>
              <a:t>filecheckwithrules</a:t>
            </a:r>
            <a:r>
              <a:rPr lang="en-GB" dirty="0"/>
              <a:t>(C:\Users\</a:t>
            </a:r>
            <a:r>
              <a:rPr lang="en-GB" dirty="0" err="1"/>
              <a:t>pmason</a:t>
            </a:r>
            <a:r>
              <a:rPr lang="en-GB" dirty="0"/>
              <a:t>\SAS\logs\pp.log,</a:t>
            </a:r>
          </a:p>
          <a:p>
            <a:r>
              <a:rPr lang="en-GB" dirty="0"/>
              <a:t>                   	  </a:t>
            </a:r>
            <a:r>
              <a:rPr lang="en-GB" b="1" dirty="0"/>
              <a:t>rules</a:t>
            </a:r>
            <a:r>
              <a:rPr lang="en-GB" dirty="0"/>
              <a:t>=C:\</a:t>
            </a:r>
            <a:r>
              <a:rPr lang="en-GB" dirty="0" err="1"/>
              <a:t>github</a:t>
            </a:r>
            <a:r>
              <a:rPr lang="en-GB" dirty="0"/>
              <a:t>\</a:t>
            </a:r>
            <a:r>
              <a:rPr lang="en-GB" dirty="0" err="1"/>
              <a:t>logviewer</a:t>
            </a:r>
            <a:r>
              <a:rPr lang="en-GB" dirty="0"/>
              <a:t>\</a:t>
            </a:r>
            <a:r>
              <a:rPr lang="en-GB" dirty="0" err="1"/>
              <a:t>src</a:t>
            </a:r>
            <a:r>
              <a:rPr lang="en-GB" dirty="0"/>
              <a:t>\</a:t>
            </a:r>
            <a:r>
              <a:rPr lang="en-GB" dirty="0" err="1"/>
              <a:t>rules.json</a:t>
            </a:r>
            <a:r>
              <a:rPr lang="en-GB" dirty="0"/>
              <a:t>,</a:t>
            </a:r>
          </a:p>
          <a:p>
            <a:r>
              <a:rPr lang="en-GB" dirty="0"/>
              <a:t>                	  </a:t>
            </a:r>
            <a:r>
              <a:rPr lang="en-GB" b="1" dirty="0"/>
              <a:t>print</a:t>
            </a:r>
            <a:r>
              <a:rPr lang="en-GB" dirty="0"/>
              <a:t>=1)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C22B4-A0C1-FFC8-F876-267D9402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595566"/>
            <a:ext cx="962159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4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EB5-9AD7-DEC3-C857-9A038E56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LSAF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A0CD4-FE69-A536-2EA7-2F8B2F54D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6220"/>
            <a:ext cx="9961472" cy="14542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3E41BD-F172-678D-AA00-81359734A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19355"/>
            <a:ext cx="8483368" cy="22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A2D64E-8A1A-7587-1BB3-C589A0F4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your SAS log with user defined rules using an app or macro.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69E19F-DCEA-AAD1-EE6A-7892E0821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the benefits this provides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568AB-0B2F-6988-B0CA-8EE2438D9519}"/>
              </a:ext>
            </a:extLst>
          </p:cNvPr>
          <p:cNvSpPr txBox="1"/>
          <p:nvPr/>
        </p:nvSpPr>
        <p:spPr>
          <a:xfrm>
            <a:off x="9312547" y="6192456"/>
            <a:ext cx="177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Paper: SM-12</a:t>
            </a:r>
          </a:p>
        </p:txBody>
      </p:sp>
    </p:spTree>
    <p:extLst>
      <p:ext uri="{BB962C8B-B14F-4D97-AF65-F5344CB8AC3E}">
        <p14:creationId xmlns:p14="http://schemas.microsoft.com/office/powerpoint/2010/main" val="57684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254-4C67-D8C4-5CD2-87555DE2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Rules with Web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BBB37-4AAA-6FD3-F234-B79959E61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12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8E80C-42D0-AD03-FD8B-24C3E150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Log Viewer Web Application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D2A4C8A-4226-0162-C71C-0A43BEA5EE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508760" y="6356350"/>
            <a:ext cx="9043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4129D49-99B6-8ABE-F792-5101A879BBA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6875" y="1280160"/>
            <a:ext cx="5215288" cy="400110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pic>
        <p:nvPicPr>
          <p:cNvPr id="9" name="Picture 8" descr="A screenshot of a log viewer&#10;&#10;Description automatically generated">
            <a:extLst>
              <a:ext uri="{FF2B5EF4-FFF2-40B4-BE49-F238E27FC236}">
                <a16:creationId xmlns:a16="http://schemas.microsoft.com/office/drawing/2014/main" id="{05BAFC8F-C539-CC68-FDB2-622A11FD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6" y="1737358"/>
            <a:ext cx="5002798" cy="4114800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0797-8996-75C1-E3B2-102B6FABD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6875" y="1737358"/>
            <a:ext cx="5215288" cy="4114800"/>
          </a:xfrm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B641E"/>
                </a:solidFill>
              </a:rPr>
              <a:t>Select rules and log to </a:t>
            </a:r>
            <a:r>
              <a:rPr lang="en-GB" dirty="0" err="1">
                <a:solidFill>
                  <a:srgbClr val="4B641E"/>
                </a:solidFill>
              </a:rPr>
              <a:t>analyze</a:t>
            </a:r>
            <a:endParaRPr lang="en-GB" dirty="0">
              <a:solidFill>
                <a:srgbClr val="4B641E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B641E"/>
                </a:solidFill>
              </a:rPr>
              <a:t>Display log with styles applied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B641E"/>
                </a:solidFill>
              </a:rPr>
              <a:t>Summarize results of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B641E"/>
                </a:solidFill>
              </a:rPr>
              <a:t>Jump from summary to related point in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B641E"/>
                </a:solidFill>
              </a:rPr>
              <a:t>Nice to haves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/>
              <a:t>Performance info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/>
              <a:t>Macros used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/>
              <a:t>Turn off </a:t>
            </a:r>
            <a:r>
              <a:rPr lang="en-GB" dirty="0" err="1"/>
              <a:t>mprint</a:t>
            </a:r>
            <a:r>
              <a:rPr lang="en-GB" dirty="0"/>
              <a:t> lines (reduce clutter)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C885BFE2-217F-63BB-84B7-6B6CFC77091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91561" y="1280160"/>
            <a:ext cx="5215288" cy="400110"/>
          </a:xfrm>
        </p:spPr>
        <p:txBody>
          <a:bodyPr/>
          <a:lstStyle/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4035368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AF63776-8953-A356-DA14-9D2B9834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/>
          <a:lstStyle/>
          <a:p>
            <a:r>
              <a:rPr lang="en-US" dirty="0"/>
              <a:t>Log Viewer Web app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6483A-6589-F070-72AF-78868E0D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8760" y="6356350"/>
            <a:ext cx="9043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F22C2-CCD9-C24D-BDA3-7EC6C2BC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" y="1028417"/>
            <a:ext cx="11898086" cy="58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4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A787A1EC-4CDE-F7B7-8588-4DF6D30A8F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2CAB700-9AD4-4583-E3D7-EA7054CC6D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91561" y="1280160"/>
            <a:ext cx="5215288" cy="4114800"/>
          </a:xfrm>
        </p:spPr>
        <p:txBody>
          <a:bodyPr wrap="square"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Email about this log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Refresh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Resize manually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Next/Previous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Page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Interesting thing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Search, find next/previous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 &amp;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76A217-9C67-D76F-3129-F93D541D776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6875" y="1280160"/>
            <a:ext cx="5215288" cy="4114800"/>
          </a:xfrm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accent6">
                    <a:lumMod val="75000"/>
                  </a:schemeClr>
                </a:solidFill>
              </a:rPr>
              <a:t>Resize panels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accent6">
                    <a:lumMod val="75000"/>
                  </a:schemeClr>
                </a:solidFill>
              </a:rPr>
              <a:t>Resize fonts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accent6">
                    <a:lumMod val="75000"/>
                  </a:schemeClr>
                </a:solidFill>
              </a:rPr>
              <a:t>Show/Hide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Source code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Macro lines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Line numbers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Data Flow Diagram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Choose/View rules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Copy source code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Paste a log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B8BFF-0615-8A19-63FA-39AD8080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1" y="318770"/>
            <a:ext cx="11977617" cy="3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18FF2E-AB14-F5AA-1EE6-2A17612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Data Flow Diagrams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76A79-9640-B7E9-7036-43E8ABACA5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  <p:pic>
        <p:nvPicPr>
          <p:cNvPr id="9" name="Picture 8" descr="A diagram of a work flow&#10;&#10;Description automatically generated">
            <a:extLst>
              <a:ext uri="{FF2B5EF4-FFF2-40B4-BE49-F238E27FC236}">
                <a16:creationId xmlns:a16="http://schemas.microsoft.com/office/drawing/2014/main" id="{FC6C6A15-5B0C-689E-1572-98FC547F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1203159"/>
            <a:ext cx="8542854" cy="178067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D9EE45C-C072-2835-EEC7-E3A7B05A9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356" y="0"/>
            <a:ext cx="3003768" cy="6858000"/>
          </a:xfrm>
          <a:prstGeom prst="rect">
            <a:avLst/>
          </a:prstGeom>
        </p:spPr>
      </p:pic>
      <p:pic>
        <p:nvPicPr>
          <p:cNvPr id="13" name="Picture 12" descr="A diagram with green text&#10;&#10;Description automatically generated">
            <a:extLst>
              <a:ext uri="{FF2B5EF4-FFF2-40B4-BE49-F238E27FC236}">
                <a16:creationId xmlns:a16="http://schemas.microsoft.com/office/drawing/2014/main" id="{57EC179F-B7E8-86F1-6581-987C80EB6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75" y="4775817"/>
            <a:ext cx="7772400" cy="10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7BBBC8-DECD-1162-9570-DB0933D2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D035F-8786-DC22-B825-EC354CA26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</a:t>
            </a:r>
            <a:r>
              <a:rPr lang="en-GB"/>
              <a:t>have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D42F2-E049-C594-F7B7-59F7DCAEC2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904875" cy="365125"/>
          </a:xfrm>
        </p:spPr>
        <p:txBody>
          <a:bodyPr/>
          <a:lstStyle/>
          <a:p>
            <a:r>
              <a:rPr lang="en-US"/>
              <a:t>DS-109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2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6E23-856C-BF90-54A5-CF1F7937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DAD8-98A6-D156-1A24-D985F061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98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3DA924-848B-A549-0430-E3FA1391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Recent developments &amp;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46F5-DB5C-399C-A7F0-C4F005D8EE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6239" y="1280159"/>
            <a:ext cx="11009973" cy="28469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B050"/>
                </a:solidFill>
              </a:rPr>
              <a:t>Demos to SAS R&amp;D &amp; various forums, of this &amp; other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B050"/>
                </a:solidFill>
              </a:rPr>
              <a:t>Bookmarklet to automate from LSAF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B050"/>
                </a:solidFill>
              </a:rPr>
              <a:t>Tool definition to automate from PC SAS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B050"/>
                </a:solidFill>
              </a:rPr>
              <a:t>Bookmarklet to automate from SAS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B050"/>
                </a:solidFill>
              </a:rPr>
              <a:t>Electron version, running natively on Windows, Mac and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B050"/>
                </a:solidFill>
              </a:rPr>
              <a:t>Extension to other kinds of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FF0000"/>
                </a:solidFill>
              </a:rPr>
              <a:t>VS Code extension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E63F8-6F38-1FCD-1338-AB6113AF36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</p:spTree>
    <p:extLst>
      <p:ext uri="{BB962C8B-B14F-4D97-AF65-F5344CB8AC3E}">
        <p14:creationId xmlns:p14="http://schemas.microsoft.com/office/powerpoint/2010/main" val="30999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3E6408-6905-E3A8-88C7-985F3D1D8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SM12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5281-43FE-F805-43D5-A5C97C2551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00396" y="1828799"/>
            <a:ext cx="6766563" cy="2400657"/>
          </a:xfrm>
        </p:spPr>
        <p:txBody>
          <a:bodyPr/>
          <a:lstStyle/>
          <a:p>
            <a:r>
              <a:rPr lang="en-US" dirty="0"/>
              <a:t>Philip Mason</a:t>
            </a:r>
          </a:p>
          <a:p>
            <a:r>
              <a:rPr lang="en-US" dirty="0"/>
              <a:t>Wood Street Consultants Ltd. (&amp; </a:t>
            </a:r>
            <a:r>
              <a:rPr lang="en-US" dirty="0" err="1"/>
              <a:t>argenx</a:t>
            </a:r>
            <a:r>
              <a:rPr lang="en-US" dirty="0"/>
              <a:t>)</a:t>
            </a:r>
          </a:p>
          <a:p>
            <a:r>
              <a:rPr lang="en-US" dirty="0"/>
              <a:t>(ask me)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phil@woodstreet.org.uk</a:t>
            </a:r>
            <a:r>
              <a:rPr lang="en-US" dirty="0"/>
              <a:t> or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pmason@argenx.com</a:t>
            </a:r>
            <a:r>
              <a:rPr lang="en-US" dirty="0"/>
              <a:t> 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https://github.com/philipmason/Wood-Street-Consultants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https://www.linkedin.com/in/philmason/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C46CF-CD4E-3C48-B748-2D527456A547}"/>
              </a:ext>
            </a:extLst>
          </p:cNvPr>
          <p:cNvSpPr/>
          <p:nvPr/>
        </p:nvSpPr>
        <p:spPr>
          <a:xfrm>
            <a:off x="0" y="3576577"/>
            <a:ext cx="12191999" cy="3472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8231E-F827-8077-345A-2DFA6CAE9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89" y="5358686"/>
            <a:ext cx="3711935" cy="1303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8799D-E4F0-14DA-6669-BCC806B4581B}"/>
              </a:ext>
            </a:extLst>
          </p:cNvPr>
          <p:cNvSpPr txBox="1"/>
          <p:nvPr/>
        </p:nvSpPr>
        <p:spPr>
          <a:xfrm>
            <a:off x="459586" y="5454250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Working with</a:t>
            </a:r>
          </a:p>
        </p:txBody>
      </p:sp>
    </p:spTree>
    <p:extLst>
      <p:ext uri="{BB962C8B-B14F-4D97-AF65-F5344CB8AC3E}">
        <p14:creationId xmlns:p14="http://schemas.microsoft.com/office/powerpoint/2010/main" val="143235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112AF-DA59-6105-0AB3-D675A1C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Agenda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0DF994F-CFA2-910B-2472-EF631E9AE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SM12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C2ACCBD-A6EF-A16A-E61C-4B1D36DD018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779547286"/>
              </p:ext>
            </p:extLst>
          </p:nvPr>
        </p:nvGraphicFramePr>
        <p:xfrm>
          <a:off x="596239" y="1280159"/>
          <a:ext cx="11009973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85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06558E-BF0B-B981-4776-F940A0CD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407778-EE25-6F4F-94E8-AB868B5E7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7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7F76A-B5C3-05AE-E53E-4C88758C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What do we want from log analysis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7F36F6A-E97F-95FF-FE3C-CEF1BAB7674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508760" y="6356350"/>
            <a:ext cx="9043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1F3F56B-EB4F-E1CF-AF4C-C0339D28EE5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91561" y="1156697"/>
            <a:ext cx="5215288" cy="400110"/>
          </a:xfrm>
        </p:spPr>
        <p:txBody>
          <a:bodyPr wrap="square">
            <a:normAutofit/>
          </a:bodyPr>
          <a:lstStyle/>
          <a:p>
            <a:r>
              <a:rPr lang="en-US" dirty="0"/>
              <a:t>How do we get it?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6DB8B69-54E9-543D-9CDC-432E1F86C98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91561" y="1784351"/>
            <a:ext cx="5215288" cy="3944343"/>
          </a:xfrm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B641E"/>
                </a:solidFill>
              </a:rPr>
              <a:t>Define each thing to look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B641E"/>
                </a:solidFill>
              </a:rPr>
              <a:t>Implement code to use those rules to analyze log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B641E"/>
                </a:solidFill>
              </a:rPr>
              <a:t>Do this in SAS</a:t>
            </a:r>
          </a:p>
          <a:p>
            <a:pPr marL="5715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B641E"/>
                </a:solidFill>
              </a:rPr>
              <a:t>Do this in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B641E"/>
                </a:solidFill>
              </a:rPr>
              <a:t>Build a web application to provide interactive interface to results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50A256FA-BE97-CF02-1283-606C6C21A30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151" y="1156697"/>
            <a:ext cx="5215288" cy="400110"/>
          </a:xfrm>
        </p:spPr>
        <p:txBody>
          <a:bodyPr wrap="square">
            <a:normAutofit/>
          </a:bodyPr>
          <a:lstStyle/>
          <a:p>
            <a:r>
              <a:rPr lang="en-US" dirty="0"/>
              <a:t>What do we want?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1C57D279-35D5-72F9-7C2D-B4767AEE5991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2200553"/>
              </p:ext>
            </p:extLst>
          </p:nvPr>
        </p:nvGraphicFramePr>
        <p:xfrm>
          <a:off x="585151" y="1613895"/>
          <a:ext cx="521528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51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E83B-E03C-9A59-365E-6814F980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75F5-2EF1-E01D-FBF1-5E583BFAC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way to represent what to look for in a log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7C6432B-3B73-77A9-EC66-F07EC92398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904875" cy="365125"/>
          </a:xfrm>
        </p:spPr>
        <p:txBody>
          <a:bodyPr/>
          <a:lstStyle/>
          <a:p>
            <a:r>
              <a:rPr lang="en-US" dirty="0"/>
              <a:t>SM12</a:t>
            </a:r>
          </a:p>
        </p:txBody>
      </p:sp>
    </p:spTree>
    <p:extLst>
      <p:ext uri="{BB962C8B-B14F-4D97-AF65-F5344CB8AC3E}">
        <p14:creationId xmlns:p14="http://schemas.microsoft.com/office/powerpoint/2010/main" val="236816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F9056-67C1-A51B-2176-85334533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Simple rule to find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D4C42-A09E-9A9B-C33C-30B456F6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75" y="1410295"/>
            <a:ext cx="11009313" cy="407670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 err="1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startswith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"NOTE:",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prefix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  "&lt;span style='</a:t>
            </a:r>
            <a:r>
              <a:rPr lang="en-GB" sz="2800" b="0" dirty="0" err="1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color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: blue'&gt;",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suffix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  "&lt;/span&gt;",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anchor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false,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 err="1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linkColor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"blue",</a:t>
            </a:r>
          </a:p>
          <a:p>
            <a:pPr>
              <a:spcAft>
                <a:spcPts val="600"/>
              </a:spcAft>
            </a:pP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</a:t>
            </a:r>
            <a:r>
              <a:rPr lang="en-GB" sz="280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type</a:t>
            </a:r>
            <a:r>
              <a:rPr lang="en-GB" sz="2800" b="0" dirty="0">
                <a:solidFill>
                  <a:srgbClr val="4B641E"/>
                </a:solidFill>
                <a:effectLst/>
                <a:highlight>
                  <a:srgbClr val="FFFFFF"/>
                </a:highlight>
              </a:rPr>
              <a:t>":           "NOTE",</a:t>
            </a:r>
            <a:endParaRPr lang="en-GB" sz="2800" b="0" dirty="0">
              <a:solidFill>
                <a:srgbClr val="4B641E"/>
              </a:solidFill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F146FAA-92ED-6FB3-EF08-91EF9D12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r>
              <a:rPr lang="en-GB" dirty="0"/>
              <a:t>SM12</a:t>
            </a:r>
          </a:p>
        </p:txBody>
      </p:sp>
    </p:spTree>
    <p:extLst>
      <p:ext uri="{BB962C8B-B14F-4D97-AF65-F5344CB8AC3E}">
        <p14:creationId xmlns:p14="http://schemas.microsoft.com/office/powerpoint/2010/main" val="378556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D7BACE-3AC2-7E67-35FE-53E1C53E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Rule properties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3D7F49B-AA54-1BE1-B5C4-3886105A5B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91438-862E-80F5-CEC9-F31459F5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78898"/>
              </p:ext>
            </p:extLst>
          </p:nvPr>
        </p:nvGraphicFramePr>
        <p:xfrm>
          <a:off x="1076025" y="1280159"/>
          <a:ext cx="10050401" cy="457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60">
                  <a:extLst>
                    <a:ext uri="{9D8B030D-6E8A-4147-A177-3AD203B41FA5}">
                      <a16:colId xmlns:a16="http://schemas.microsoft.com/office/drawing/2014/main" val="2645247060"/>
                    </a:ext>
                  </a:extLst>
                </a:gridCol>
                <a:gridCol w="8296241">
                  <a:extLst>
                    <a:ext uri="{9D8B030D-6E8A-4147-A177-3AD203B41FA5}">
                      <a16:colId xmlns:a16="http://schemas.microsoft.com/office/drawing/2014/main" val="1610264127"/>
                    </a:ext>
                  </a:extLst>
                </a:gridCol>
              </a:tblGrid>
              <a:tr h="357951">
                <a:tc>
                  <a:txBody>
                    <a:bodyPr/>
                    <a:lstStyle/>
                    <a:p>
                      <a:r>
                        <a:rPr lang="en-GB" sz="1600"/>
                        <a:t>Property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Description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2327144768"/>
                  </a:ext>
                </a:extLst>
              </a:tr>
              <a:tr h="602008">
                <a:tc>
                  <a:txBody>
                    <a:bodyPr/>
                    <a:lstStyle/>
                    <a:p>
                      <a:r>
                        <a:rPr lang="en-GB" sz="1600"/>
                        <a:t>ruleType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/>
                        <a:t>“</a:t>
                      </a:r>
                      <a:r>
                        <a:rPr lang="en-GB" sz="1600" b="1"/>
                        <a:t>regex</a:t>
                      </a:r>
                      <a:r>
                        <a:rPr lang="en-GB" sz="1600"/>
                        <a:t>” indicates this rule uses a regular expression to search text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600"/>
                        <a:t>“</a:t>
                      </a:r>
                      <a:r>
                        <a:rPr lang="en-GB" sz="1600" b="1"/>
                        <a:t>startsWith</a:t>
                      </a:r>
                      <a:r>
                        <a:rPr lang="en-GB" sz="1600"/>
                        <a:t>” indicates this rule will simply check if a line starts with some text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4083544243"/>
                  </a:ext>
                </a:extLst>
              </a:tr>
              <a:tr h="357951">
                <a:tc>
                  <a:txBody>
                    <a:bodyPr/>
                    <a:lstStyle/>
                    <a:p>
                      <a:r>
                        <a:rPr lang="en-GB" sz="1600"/>
                        <a:t>startswith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Text used in searching line to see if that line starts with this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3643870727"/>
                  </a:ext>
                </a:extLst>
              </a:tr>
              <a:tr h="602008">
                <a:tc>
                  <a:txBody>
                    <a:bodyPr/>
                    <a:lstStyle/>
                    <a:p>
                      <a:r>
                        <a:rPr lang="en-GB" sz="1600"/>
                        <a:t>regex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Regular expression used to search line. Basic use is simply to see if a line matches. You can use capture groups which can be used in some more advanced instances.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1893544874"/>
                  </a:ext>
                </a:extLst>
              </a:tr>
              <a:tr h="846065">
                <a:tc>
                  <a:txBody>
                    <a:bodyPr/>
                    <a:lstStyle/>
                    <a:p>
                      <a:r>
                        <a:rPr lang="en-GB" sz="1600"/>
                        <a:t>prefix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Text (usually HTML code) that will be added to the beginning of line before it is displayed. Usually, you can use a &lt;span&gt; tag with some formatting in style= to change colours, fonts, etc.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1585962680"/>
                  </a:ext>
                </a:extLst>
              </a:tr>
              <a:tr h="357951">
                <a:tc>
                  <a:txBody>
                    <a:bodyPr/>
                    <a:lstStyle/>
                    <a:p>
                      <a:r>
                        <a:rPr lang="en-GB" sz="1600"/>
                        <a:t>suffix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Text (usually HTML code) that will be added to the end of line before it is displayed.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2014116136"/>
                  </a:ext>
                </a:extLst>
              </a:tr>
              <a:tr h="1090121">
                <a:tc>
                  <a:txBody>
                    <a:bodyPr/>
                    <a:lstStyle/>
                    <a:p>
                      <a:r>
                        <a:rPr lang="en-GB" sz="1600"/>
                        <a:t>anchor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b="1" dirty="0"/>
                        <a:t>True</a:t>
                      </a:r>
                      <a:r>
                        <a:rPr lang="en-GB" sz="1600" dirty="0"/>
                        <a:t> will display line as a clickable link in the “contents” area of log viewer.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b="1" dirty="0"/>
                        <a:t>False</a:t>
                      </a:r>
                      <a:r>
                        <a:rPr lang="en-GB" sz="1600" dirty="0"/>
                        <a:t> won't display a link, but in the HTML of the log displayed there will be an id= tag with a unique reference, so that the line can be linked to from other functionality such as the input/output tables.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2724328186"/>
                  </a:ext>
                </a:extLst>
              </a:tr>
              <a:tr h="357951">
                <a:tc>
                  <a:txBody>
                    <a:bodyPr/>
                    <a:lstStyle/>
                    <a:p>
                      <a:r>
                        <a:rPr lang="en-GB" sz="1600"/>
                        <a:t>linkColor</a:t>
                      </a:r>
                    </a:p>
                  </a:txBody>
                  <a:tcPr marL="81352" marR="81352" marT="40676" marB="4067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Defines an HTML colour to use for links in the “contents” area</a:t>
                      </a:r>
                    </a:p>
                  </a:txBody>
                  <a:tcPr marL="81352" marR="81352" marT="40676" marB="40676"/>
                </a:tc>
                <a:extLst>
                  <a:ext uri="{0D108BD9-81ED-4DB2-BD59-A6C34878D82A}">
                    <a16:rowId xmlns:a16="http://schemas.microsoft.com/office/drawing/2014/main" val="5803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7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D7BACE-3AC2-7E67-35FE-53E1C53E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75" y="313599"/>
            <a:ext cx="11009974" cy="615553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Rule properties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11BC27F-A322-F4EF-30EE-14FBC8D255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08760" y="6356350"/>
            <a:ext cx="9043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SM12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91438-862E-80F5-CEC9-F31459F5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7901"/>
              </p:ext>
            </p:extLst>
          </p:nvPr>
        </p:nvGraphicFramePr>
        <p:xfrm>
          <a:off x="596239" y="1402314"/>
          <a:ext cx="11009974" cy="432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405">
                  <a:extLst>
                    <a:ext uri="{9D8B030D-6E8A-4147-A177-3AD203B41FA5}">
                      <a16:colId xmlns:a16="http://schemas.microsoft.com/office/drawing/2014/main" val="2645247060"/>
                    </a:ext>
                  </a:extLst>
                </a:gridCol>
                <a:gridCol w="9105569">
                  <a:extLst>
                    <a:ext uri="{9D8B030D-6E8A-4147-A177-3AD203B41FA5}">
                      <a16:colId xmlns:a16="http://schemas.microsoft.com/office/drawing/2014/main" val="1610264127"/>
                    </a:ext>
                  </a:extLst>
                </a:gridCol>
              </a:tblGrid>
              <a:tr h="388609">
                <a:tc>
                  <a:txBody>
                    <a:bodyPr/>
                    <a:lstStyle/>
                    <a:p>
                      <a:r>
                        <a:rPr lang="en-GB" sz="1700"/>
                        <a:t>Property</a:t>
                      </a:r>
                    </a:p>
                  </a:txBody>
                  <a:tcPr marL="88320" marR="88320" marT="44160" marB="44160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Description</a:t>
                      </a:r>
                    </a:p>
                  </a:txBody>
                  <a:tcPr marL="88320" marR="88320" marT="44160" marB="44160"/>
                </a:tc>
                <a:extLst>
                  <a:ext uri="{0D108BD9-81ED-4DB2-BD59-A6C34878D82A}">
                    <a16:rowId xmlns:a16="http://schemas.microsoft.com/office/drawing/2014/main" val="2327144768"/>
                  </a:ext>
                </a:extLst>
              </a:tr>
              <a:tr h="918531">
                <a:tc>
                  <a:txBody>
                    <a:bodyPr/>
                    <a:lstStyle/>
                    <a:p>
                      <a:r>
                        <a:rPr lang="en-GB" sz="1700"/>
                        <a:t>type</a:t>
                      </a:r>
                    </a:p>
                  </a:txBody>
                  <a:tcPr marL="88320" marR="88320" marT="44160" marB="4416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700"/>
                        <a:t>Defines text to categorise rule as, e.g. “ERROR”. You can create any categories, and checkboxes will appear for each category along with a count of how many lines match.</a:t>
                      </a:r>
                      <a:br>
                        <a:rPr lang="en-GB" sz="1700"/>
                      </a:br>
                      <a:r>
                        <a:rPr lang="en-GB" sz="1700" b="1"/>
                        <a:t>null</a:t>
                      </a:r>
                      <a:r>
                        <a:rPr lang="en-GB" sz="1700"/>
                        <a:t> can be used as a value, which will not produce any category checkbox.</a:t>
                      </a:r>
                    </a:p>
                  </a:txBody>
                  <a:tcPr marL="88320" marR="88320" marT="44160" marB="44160"/>
                </a:tc>
                <a:extLst>
                  <a:ext uri="{0D108BD9-81ED-4DB2-BD59-A6C34878D82A}">
                    <a16:rowId xmlns:a16="http://schemas.microsoft.com/office/drawing/2014/main" val="866534683"/>
                  </a:ext>
                </a:extLst>
              </a:tr>
              <a:tr h="918531">
                <a:tc>
                  <a:txBody>
                    <a:bodyPr/>
                    <a:lstStyle/>
                    <a:p>
                      <a:r>
                        <a:rPr lang="en-GB" sz="1700"/>
                        <a:t>interesting</a:t>
                      </a:r>
                    </a:p>
                  </a:txBody>
                  <a:tcPr marL="88320" marR="88320" marT="44160" marB="44160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b="1"/>
                        <a:t>true</a:t>
                      </a:r>
                      <a:r>
                        <a:rPr lang="en-GB" sz="1700"/>
                        <a:t> means that you can use the next/previous interesting thing arrows in the viewer for this line, allowing grouping of the things you are most interested 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b="1"/>
                        <a:t>false</a:t>
                      </a:r>
                      <a:r>
                        <a:rPr lang="en-GB" sz="1700"/>
                        <a:t> means this is not interesting</a:t>
                      </a:r>
                    </a:p>
                  </a:txBody>
                  <a:tcPr marL="88320" marR="88320" marT="44160" marB="44160"/>
                </a:tc>
                <a:extLst>
                  <a:ext uri="{0D108BD9-81ED-4DB2-BD59-A6C34878D82A}">
                    <a16:rowId xmlns:a16="http://schemas.microsoft.com/office/drawing/2014/main" val="4083544243"/>
                  </a:ext>
                </a:extLst>
              </a:tr>
              <a:tr h="653570">
                <a:tc>
                  <a:txBody>
                    <a:bodyPr/>
                    <a:lstStyle/>
                    <a:p>
                      <a:r>
                        <a:rPr lang="en-GB" sz="1700"/>
                        <a:t>description</a:t>
                      </a:r>
                    </a:p>
                  </a:txBody>
                  <a:tcPr marL="88320" marR="88320" marT="44160" marB="4416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700"/>
                        <a:t>Description of this rule, useful as documentation and to help others especially if you are using more complex regular expressions</a:t>
                      </a:r>
                    </a:p>
                  </a:txBody>
                  <a:tcPr marL="88320" marR="88320" marT="44160" marB="44160"/>
                </a:tc>
                <a:extLst>
                  <a:ext uri="{0D108BD9-81ED-4DB2-BD59-A6C34878D82A}">
                    <a16:rowId xmlns:a16="http://schemas.microsoft.com/office/drawing/2014/main" val="3515130010"/>
                  </a:ext>
                </a:extLst>
              </a:tr>
              <a:tr h="1448452">
                <a:tc>
                  <a:txBody>
                    <a:bodyPr/>
                    <a:lstStyle/>
                    <a:p>
                      <a:r>
                        <a:rPr lang="en-GB" sz="1700"/>
                        <a:t>substitute</a:t>
                      </a:r>
                    </a:p>
                  </a:txBody>
                  <a:tcPr marL="88320" marR="88320" marT="44160" marB="44160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b="1"/>
                        <a:t>false</a:t>
                      </a:r>
                      <a:r>
                        <a:rPr lang="en-GB" sz="1700"/>
                        <a:t> does nothing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700" b="1"/>
                        <a:t>true</a:t>
                      </a:r>
                      <a:r>
                        <a:rPr lang="en-GB" sz="1700"/>
                        <a:t> will do the following:</a:t>
                      </a:r>
                      <a:br>
                        <a:rPr lang="en-GB" sz="1700"/>
                      </a:br>
                      <a:r>
                        <a:rPr lang="en-GB" sz="1700"/>
                        <a:t>1 - use the regular expression to capture the text that matches</a:t>
                      </a:r>
                      <a:br>
                        <a:rPr lang="en-GB" sz="1700"/>
                      </a:br>
                      <a:r>
                        <a:rPr lang="en-GB" sz="1700"/>
                        <a:t>2 – replace </a:t>
                      </a:r>
                      <a:r>
                        <a:rPr lang="en-GB" sz="1700" b="1"/>
                        <a:t>{{matched}}</a:t>
                      </a:r>
                      <a:r>
                        <a:rPr lang="en-GB" sz="1700"/>
                        <a:t> in prefix and suffix with the matching text</a:t>
                      </a:r>
                      <a:br>
                        <a:rPr lang="en-GB" sz="1700"/>
                      </a:br>
                      <a:r>
                        <a:rPr lang="en-GB" sz="1700"/>
                        <a:t>e.g. find URLs in the log and convert them into clickable links to those URLs </a:t>
                      </a:r>
                    </a:p>
                  </a:txBody>
                  <a:tcPr marL="88320" marR="88320" marT="44160" marB="44160"/>
                </a:tc>
                <a:extLst>
                  <a:ext uri="{0D108BD9-81ED-4DB2-BD59-A6C34878D82A}">
                    <a16:rowId xmlns:a16="http://schemas.microsoft.com/office/drawing/2014/main" val="378869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6055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PharmaSUG">
      <a:dk1>
        <a:srgbClr val="2E2C2C"/>
      </a:dk1>
      <a:lt1>
        <a:srgbClr val="FFFFFF"/>
      </a:lt1>
      <a:dk2>
        <a:srgbClr val="2E2C2C"/>
      </a:dk2>
      <a:lt2>
        <a:srgbClr val="C0C0C0"/>
      </a:lt2>
      <a:accent1>
        <a:srgbClr val="98C83E"/>
      </a:accent1>
      <a:accent2>
        <a:srgbClr val="173654"/>
      </a:accent2>
      <a:accent3>
        <a:srgbClr val="ED1C24"/>
      </a:accent3>
      <a:accent4>
        <a:srgbClr val="808080"/>
      </a:accent4>
      <a:accent5>
        <a:srgbClr val="3064A0"/>
      </a:accent5>
      <a:accent6>
        <a:srgbClr val="4B641E"/>
      </a:accent6>
      <a:hlink>
        <a:srgbClr val="ED1C24"/>
      </a:hlink>
      <a:folHlink>
        <a:srgbClr val="2A2F3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DDA6006-402E-47E5-A9CD-77AE7357B12B}" vid="{567A5B5C-B730-43C8-AD84-843FB68440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ad6f6f2-a951-4904-b531-92e1207fc7a5}" enabled="1" method="Standard" siteId="{b7be7686-6f97-4db7-9081-a23cf09a96b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1038</TotalTime>
  <Words>1608</Words>
  <Application>Microsoft Macintosh PowerPoint</Application>
  <PresentationFormat>Widescreen</PresentationFormat>
  <Paragraphs>237</Paragraphs>
  <Slides>28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Wingdings</vt:lpstr>
      <vt:lpstr>Courier New</vt:lpstr>
      <vt:lpstr>Arial Black</vt:lpstr>
      <vt:lpstr>MASTER</vt:lpstr>
      <vt:lpstr>Biography</vt:lpstr>
      <vt:lpstr>Analyzing your SAS log with user defined rules using an app or macro. </vt:lpstr>
      <vt:lpstr>Agenda</vt:lpstr>
      <vt:lpstr>Approach</vt:lpstr>
      <vt:lpstr>What do we want from log analysis</vt:lpstr>
      <vt:lpstr>Defining Rules</vt:lpstr>
      <vt:lpstr>Simple rule to find Notes</vt:lpstr>
      <vt:lpstr>Rule properties</vt:lpstr>
      <vt:lpstr>Rule properties</vt:lpstr>
      <vt:lpstr>A rule to find Warnings</vt:lpstr>
      <vt:lpstr>More complex rule making links to URLs</vt:lpstr>
      <vt:lpstr>Defining special rules files</vt:lpstr>
      <vt:lpstr>Using Rules with a macro</vt:lpstr>
      <vt:lpstr>Requirements for macro</vt:lpstr>
      <vt:lpstr>fileCheckWithRules parameters</vt:lpstr>
      <vt:lpstr>What is returned by fileCheckWithRules</vt:lpstr>
      <vt:lpstr>PC SAS example 1</vt:lpstr>
      <vt:lpstr>PC SAS example 2</vt:lpstr>
      <vt:lpstr>LSAF example</vt:lpstr>
      <vt:lpstr>Using Rules with Web Application</vt:lpstr>
      <vt:lpstr>Log Viewer Web Application</vt:lpstr>
      <vt:lpstr>Log Viewer Web app</vt:lpstr>
      <vt:lpstr>PowerPoint Presentation</vt:lpstr>
      <vt:lpstr>Example Data Flow Diagrams</vt:lpstr>
      <vt:lpstr>Quick demo</vt:lpstr>
      <vt:lpstr>Futures</vt:lpstr>
      <vt:lpstr>Recent developments &amp; ideas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to Use PPTX Template</dc:title>
  <dc:creator>Philip Mason</dc:creator>
  <cp:lastModifiedBy>Philip Mason</cp:lastModifiedBy>
  <cp:revision>1</cp:revision>
  <dcterms:created xsi:type="dcterms:W3CDTF">2024-03-17T20:58:56Z</dcterms:created>
  <dcterms:modified xsi:type="dcterms:W3CDTF">2024-11-13T08:20:06Z</dcterms:modified>
</cp:coreProperties>
</file>