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8"/>
  </p:notesMasterIdLst>
  <p:handoutMasterIdLst>
    <p:handoutMasterId r:id="rId29"/>
  </p:handoutMasterIdLst>
  <p:sldIdLst>
    <p:sldId id="346" r:id="rId2"/>
    <p:sldId id="328" r:id="rId3"/>
    <p:sldId id="347" r:id="rId4"/>
    <p:sldId id="359" r:id="rId5"/>
    <p:sldId id="350" r:id="rId6"/>
    <p:sldId id="361" r:id="rId7"/>
    <p:sldId id="265" r:id="rId8"/>
    <p:sldId id="267" r:id="rId9"/>
    <p:sldId id="360" r:id="rId10"/>
    <p:sldId id="266" r:id="rId11"/>
    <p:sldId id="262" r:id="rId12"/>
    <p:sldId id="356" r:id="rId13"/>
    <p:sldId id="362" r:id="rId14"/>
    <p:sldId id="260" r:id="rId15"/>
    <p:sldId id="268" r:id="rId16"/>
    <p:sldId id="261" r:id="rId17"/>
    <p:sldId id="269" r:id="rId18"/>
    <p:sldId id="263" r:id="rId19"/>
    <p:sldId id="357" r:id="rId20"/>
    <p:sldId id="363" r:id="rId21"/>
    <p:sldId id="364" r:id="rId22"/>
    <p:sldId id="366" r:id="rId23"/>
    <p:sldId id="367" r:id="rId24"/>
    <p:sldId id="358" r:id="rId25"/>
    <p:sldId id="365" r:id="rId26"/>
    <p:sldId id="355" r:id="rId27"/>
  </p:sldIdLst>
  <p:sldSz cx="12192000" cy="6858000"/>
  <p:notesSz cx="6858000" cy="9144000"/>
  <p:embeddedFontLst>
    <p:embeddedFont>
      <p:font typeface="Arial Black" panose="020B0604020202020204" pitchFamily="3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41E"/>
    <a:srgbClr val="3064A0"/>
    <a:srgbClr val="3DB6B6"/>
    <a:srgbClr val="8E1A29"/>
    <a:srgbClr val="5A0C19"/>
    <a:srgbClr val="06868C"/>
    <a:srgbClr val="E1413F"/>
    <a:srgbClr val="C02126"/>
    <a:srgbClr val="2C1113"/>
    <a:srgbClr val="EFC0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2A224-C119-344C-B142-21E08CA4EB7F}" v="231" dt="2024-04-06T11:42:13.881"/>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78" autoAdjust="0"/>
    <p:restoredTop sz="94101" autoAdjust="0"/>
  </p:normalViewPr>
  <p:slideViewPr>
    <p:cSldViewPr snapToGrid="0">
      <p:cViewPr varScale="1">
        <p:scale>
          <a:sx n="100" d="100"/>
          <a:sy n="100" d="100"/>
        </p:scale>
        <p:origin x="184" y="4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Grid="0">
      <p:cViewPr varScale="1">
        <p:scale>
          <a:sx n="94" d="100"/>
          <a:sy n="94" d="100"/>
        </p:scale>
        <p:origin x="3752"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Mason" userId="5b33068fcab6078d" providerId="LiveId" clId="{78F2A224-C119-344C-B142-21E08CA4EB7F}"/>
    <pc:docChg chg="undo custSel addSld delSld modSld sldOrd">
      <pc:chgData name="Philip Mason" userId="5b33068fcab6078d" providerId="LiveId" clId="{78F2A224-C119-344C-B142-21E08CA4EB7F}" dt="2024-04-06T13:24:11.617" v="2701" actId="2696"/>
      <pc:docMkLst>
        <pc:docMk/>
      </pc:docMkLst>
      <pc:sldChg chg="addSp delSp modSp add mod modClrScheme chgLayout">
        <pc:chgData name="Philip Mason" userId="5b33068fcab6078d" providerId="LiveId" clId="{78F2A224-C119-344C-B142-21E08CA4EB7F}" dt="2024-04-06T10:33:40.108" v="1563" actId="26606"/>
        <pc:sldMkLst>
          <pc:docMk/>
          <pc:sldMk cId="1144220509" sldId="260"/>
        </pc:sldMkLst>
        <pc:spChg chg="mod">
          <ac:chgData name="Philip Mason" userId="5b33068fcab6078d" providerId="LiveId" clId="{78F2A224-C119-344C-B142-21E08CA4EB7F}" dt="2024-04-06T10:25:18.548" v="1241" actId="26606"/>
          <ac:spMkLst>
            <pc:docMk/>
            <pc:sldMk cId="1144220509" sldId="260"/>
            <ac:spMk id="2" creationId="{1FD89664-397C-E49F-A75F-9E429A2EBABD}"/>
          </ac:spMkLst>
        </pc:spChg>
        <pc:spChg chg="del">
          <ac:chgData name="Philip Mason" userId="5b33068fcab6078d" providerId="LiveId" clId="{78F2A224-C119-344C-B142-21E08CA4EB7F}" dt="2024-04-06T10:25:13.489" v="1240" actId="478"/>
          <ac:spMkLst>
            <pc:docMk/>
            <pc:sldMk cId="1144220509" sldId="260"/>
            <ac:spMk id="5" creationId="{338742AE-95FA-38E7-7F40-CB08AD093B94}"/>
          </ac:spMkLst>
        </pc:spChg>
        <pc:spChg chg="add mod">
          <ac:chgData name="Philip Mason" userId="5b33068fcab6078d" providerId="LiveId" clId="{78F2A224-C119-344C-B142-21E08CA4EB7F}" dt="2024-04-06T10:33:40.108" v="1563" actId="26606"/>
          <ac:spMkLst>
            <pc:docMk/>
            <pc:sldMk cId="1144220509" sldId="260"/>
            <ac:spMk id="13" creationId="{46446DBF-637B-929B-F7F0-85ADD4E73CBB}"/>
          </ac:spMkLst>
        </pc:spChg>
        <pc:graphicFrameChg chg="mod modGraphic">
          <ac:chgData name="Philip Mason" userId="5b33068fcab6078d" providerId="LiveId" clId="{78F2A224-C119-344C-B142-21E08CA4EB7F}" dt="2024-04-06T10:33:40.108" v="1563" actId="26606"/>
          <ac:graphicFrameMkLst>
            <pc:docMk/>
            <pc:sldMk cId="1144220509" sldId="260"/>
            <ac:graphicFrameMk id="8" creationId="{BC794D6A-8933-4DFB-3743-184D9BE96986}"/>
          </ac:graphicFrameMkLst>
        </pc:graphicFrameChg>
      </pc:sldChg>
      <pc:sldChg chg="modSp add mod">
        <pc:chgData name="Philip Mason" userId="5b33068fcab6078d" providerId="LiveId" clId="{78F2A224-C119-344C-B142-21E08CA4EB7F}" dt="2024-04-06T10:36:49.902" v="1572" actId="207"/>
        <pc:sldMkLst>
          <pc:docMk/>
          <pc:sldMk cId="1001850667" sldId="261"/>
        </pc:sldMkLst>
        <pc:spChg chg="mod">
          <ac:chgData name="Philip Mason" userId="5b33068fcab6078d" providerId="LiveId" clId="{78F2A224-C119-344C-B142-21E08CA4EB7F}" dt="2024-04-06T10:36:49.902" v="1572" actId="207"/>
          <ac:spMkLst>
            <pc:docMk/>
            <pc:sldMk cId="1001850667" sldId="261"/>
            <ac:spMk id="6" creationId="{66CB5ABA-6F7A-27C9-FDE5-BDA959AE46EA}"/>
          </ac:spMkLst>
        </pc:spChg>
      </pc:sldChg>
      <pc:sldChg chg="addSp delSp modSp add mod modClrScheme chgLayout">
        <pc:chgData name="Philip Mason" userId="5b33068fcab6078d" providerId="LiveId" clId="{78F2A224-C119-344C-B142-21E08CA4EB7F}" dt="2024-04-06T10:24:15.847" v="1184" actId="26606"/>
        <pc:sldMkLst>
          <pc:docMk/>
          <pc:sldMk cId="3935464490" sldId="262"/>
        </pc:sldMkLst>
        <pc:spChg chg="mod">
          <ac:chgData name="Philip Mason" userId="5b33068fcab6078d" providerId="LiveId" clId="{78F2A224-C119-344C-B142-21E08CA4EB7F}" dt="2024-04-06T10:24:15.847" v="1184" actId="26606"/>
          <ac:spMkLst>
            <pc:docMk/>
            <pc:sldMk cId="3935464490" sldId="262"/>
            <ac:spMk id="2" creationId="{21E68ED5-3AD2-8B5F-9783-D82723CB53BF}"/>
          </ac:spMkLst>
        </pc:spChg>
        <pc:spChg chg="del mod">
          <ac:chgData name="Philip Mason" userId="5b33068fcab6078d" providerId="LiveId" clId="{78F2A224-C119-344C-B142-21E08CA4EB7F}" dt="2024-04-06T10:24:15.847" v="1184" actId="26606"/>
          <ac:spMkLst>
            <pc:docMk/>
            <pc:sldMk cId="3935464490" sldId="262"/>
            <ac:spMk id="3" creationId="{3659EE16-F7F4-BBFE-F0BE-52835A8B128D}"/>
          </ac:spMkLst>
        </pc:spChg>
        <pc:spChg chg="add mod">
          <ac:chgData name="Philip Mason" userId="5b33068fcab6078d" providerId="LiveId" clId="{78F2A224-C119-344C-B142-21E08CA4EB7F}" dt="2024-04-06T10:24:15.847" v="1184" actId="26606"/>
          <ac:spMkLst>
            <pc:docMk/>
            <pc:sldMk cId="3935464490" sldId="262"/>
            <ac:spMk id="9" creationId="{3E23A726-E437-59A6-DC44-7EECFCABEB30}"/>
          </ac:spMkLst>
        </pc:spChg>
        <pc:graphicFrameChg chg="add mod">
          <ac:chgData name="Philip Mason" userId="5b33068fcab6078d" providerId="LiveId" clId="{78F2A224-C119-344C-B142-21E08CA4EB7F}" dt="2024-04-06T10:24:15.847" v="1184" actId="26606"/>
          <ac:graphicFrameMkLst>
            <pc:docMk/>
            <pc:sldMk cId="3935464490" sldId="262"/>
            <ac:graphicFrameMk id="5" creationId="{97C35086-43B5-E1C2-F6A6-FAFBEFAF2D19}"/>
          </ac:graphicFrameMkLst>
        </pc:graphicFrameChg>
      </pc:sldChg>
      <pc:sldChg chg="add">
        <pc:chgData name="Philip Mason" userId="5b33068fcab6078d" providerId="LiveId" clId="{78F2A224-C119-344C-B142-21E08CA4EB7F}" dt="2024-04-06T09:54:45.933" v="38"/>
        <pc:sldMkLst>
          <pc:docMk/>
          <pc:sldMk cId="2165360268" sldId="263"/>
        </pc:sldMkLst>
      </pc:sldChg>
      <pc:sldChg chg="addSp modSp add mod modClrScheme chgLayout">
        <pc:chgData name="Philip Mason" userId="5b33068fcab6078d" providerId="LiveId" clId="{78F2A224-C119-344C-B142-21E08CA4EB7F}" dt="2024-04-06T10:18:33.280" v="957" actId="33524"/>
        <pc:sldMkLst>
          <pc:docMk/>
          <pc:sldMk cId="157471493" sldId="265"/>
        </pc:sldMkLst>
        <pc:spChg chg="mod">
          <ac:chgData name="Philip Mason" userId="5b33068fcab6078d" providerId="LiveId" clId="{78F2A224-C119-344C-B142-21E08CA4EB7F}" dt="2024-04-06T10:12:24.167" v="867" actId="26606"/>
          <ac:spMkLst>
            <pc:docMk/>
            <pc:sldMk cId="157471493" sldId="265"/>
            <ac:spMk id="7" creationId="{D4D7BACE-3AC2-7E67-35FE-53E1C53E1B49}"/>
          </ac:spMkLst>
        </pc:spChg>
        <pc:spChg chg="add mod">
          <ac:chgData name="Philip Mason" userId="5b33068fcab6078d" providerId="LiveId" clId="{78F2A224-C119-344C-B142-21E08CA4EB7F}" dt="2024-04-06T10:12:24.167" v="867" actId="26606"/>
          <ac:spMkLst>
            <pc:docMk/>
            <pc:sldMk cId="157471493" sldId="265"/>
            <ac:spMk id="14" creationId="{B3D7F49B-AA54-1BE1-B5C4-3886105A5B85}"/>
          </ac:spMkLst>
        </pc:spChg>
        <pc:graphicFrameChg chg="mod modGraphic">
          <ac:chgData name="Philip Mason" userId="5b33068fcab6078d" providerId="LiveId" clId="{78F2A224-C119-344C-B142-21E08CA4EB7F}" dt="2024-04-06T10:18:33.280" v="957" actId="33524"/>
          <ac:graphicFrameMkLst>
            <pc:docMk/>
            <pc:sldMk cId="157471493" sldId="265"/>
            <ac:graphicFrameMk id="9" creationId="{C5F91438-862E-80F5-CEC9-F31459F51218}"/>
          </ac:graphicFrameMkLst>
        </pc:graphicFrameChg>
      </pc:sldChg>
      <pc:sldChg chg="addSp modSp add mod modClrScheme chgLayout">
        <pc:chgData name="Philip Mason" userId="5b33068fcab6078d" providerId="LiveId" clId="{78F2A224-C119-344C-B142-21E08CA4EB7F}" dt="2024-04-06T10:20:33.734" v="998" actId="20577"/>
        <pc:sldMkLst>
          <pc:docMk/>
          <pc:sldMk cId="879305406" sldId="266"/>
        </pc:sldMkLst>
        <pc:spChg chg="mod">
          <ac:chgData name="Philip Mason" userId="5b33068fcab6078d" providerId="LiveId" clId="{78F2A224-C119-344C-B142-21E08CA4EB7F}" dt="2024-04-06T10:20:25.433" v="996" actId="20577"/>
          <ac:spMkLst>
            <pc:docMk/>
            <pc:sldMk cId="879305406" sldId="266"/>
            <ac:spMk id="2" creationId="{9159DAAF-33F4-F01E-92D7-BE9799269A7A}"/>
          </ac:spMkLst>
        </pc:spChg>
        <pc:spChg chg="mod">
          <ac:chgData name="Philip Mason" userId="5b33068fcab6078d" providerId="LiveId" clId="{78F2A224-C119-344C-B142-21E08CA4EB7F}" dt="2024-04-06T10:20:33.734" v="998" actId="20577"/>
          <ac:spMkLst>
            <pc:docMk/>
            <pc:sldMk cId="879305406" sldId="266"/>
            <ac:spMk id="4" creationId="{EFA31D40-C5AF-1AE9-AF32-3898CBF59B13}"/>
          </ac:spMkLst>
        </pc:spChg>
        <pc:spChg chg="add mod">
          <ac:chgData name="Philip Mason" userId="5b33068fcab6078d" providerId="LiveId" clId="{78F2A224-C119-344C-B142-21E08CA4EB7F}" dt="2024-04-06T10:19:45.148" v="959" actId="26606"/>
          <ac:spMkLst>
            <pc:docMk/>
            <pc:sldMk cId="879305406" sldId="266"/>
            <ac:spMk id="9" creationId="{77A98E8E-62D3-5362-A51B-A88EF5BE6120}"/>
          </ac:spMkLst>
        </pc:spChg>
      </pc:sldChg>
      <pc:sldChg chg="addSp modSp add mod modClrScheme chgLayout">
        <pc:chgData name="Philip Mason" userId="5b33068fcab6078d" providerId="LiveId" clId="{78F2A224-C119-344C-B142-21E08CA4EB7F}" dt="2024-04-06T10:12:31.224" v="868" actId="26606"/>
        <pc:sldMkLst>
          <pc:docMk/>
          <pc:sldMk cId="2870060550" sldId="267"/>
        </pc:sldMkLst>
        <pc:spChg chg="mod">
          <ac:chgData name="Philip Mason" userId="5b33068fcab6078d" providerId="LiveId" clId="{78F2A224-C119-344C-B142-21E08CA4EB7F}" dt="2024-04-06T10:12:31.224" v="868" actId="26606"/>
          <ac:spMkLst>
            <pc:docMk/>
            <pc:sldMk cId="2870060550" sldId="267"/>
            <ac:spMk id="7" creationId="{D4D7BACE-3AC2-7E67-35FE-53E1C53E1B49}"/>
          </ac:spMkLst>
        </pc:spChg>
        <pc:spChg chg="add mod">
          <ac:chgData name="Philip Mason" userId="5b33068fcab6078d" providerId="LiveId" clId="{78F2A224-C119-344C-B142-21E08CA4EB7F}" dt="2024-04-06T10:12:31.224" v="868" actId="26606"/>
          <ac:spMkLst>
            <pc:docMk/>
            <pc:sldMk cId="2870060550" sldId="267"/>
            <ac:spMk id="14" creationId="{711BC27F-A322-F4EF-30EE-14FBC8D2555D}"/>
          </ac:spMkLst>
        </pc:spChg>
        <pc:graphicFrameChg chg="mod modGraphic">
          <ac:chgData name="Philip Mason" userId="5b33068fcab6078d" providerId="LiveId" clId="{78F2A224-C119-344C-B142-21E08CA4EB7F}" dt="2024-04-06T10:12:31.224" v="868" actId="26606"/>
          <ac:graphicFrameMkLst>
            <pc:docMk/>
            <pc:sldMk cId="2870060550" sldId="267"/>
            <ac:graphicFrameMk id="9" creationId="{C5F91438-862E-80F5-CEC9-F31459F51218}"/>
          </ac:graphicFrameMkLst>
        </pc:graphicFrameChg>
      </pc:sldChg>
      <pc:sldChg chg="addSp delSp modSp add mod modClrScheme chgLayout">
        <pc:chgData name="Philip Mason" userId="5b33068fcab6078d" providerId="LiveId" clId="{78F2A224-C119-344C-B142-21E08CA4EB7F}" dt="2024-04-06T10:34:39.955" v="1569" actId="12"/>
        <pc:sldMkLst>
          <pc:docMk/>
          <pc:sldMk cId="3544259451" sldId="268"/>
        </pc:sldMkLst>
        <pc:spChg chg="mod">
          <ac:chgData name="Philip Mason" userId="5b33068fcab6078d" providerId="LiveId" clId="{78F2A224-C119-344C-B142-21E08CA4EB7F}" dt="2024-04-06T10:34:23.112" v="1567" actId="26606"/>
          <ac:spMkLst>
            <pc:docMk/>
            <pc:sldMk cId="3544259451" sldId="268"/>
            <ac:spMk id="2" creationId="{F8DB4360-4506-AA7D-37F3-0B2817580A04}"/>
          </ac:spMkLst>
        </pc:spChg>
        <pc:spChg chg="mod">
          <ac:chgData name="Philip Mason" userId="5b33068fcab6078d" providerId="LiveId" clId="{78F2A224-C119-344C-B142-21E08CA4EB7F}" dt="2024-04-06T10:34:39.955" v="1569" actId="12"/>
          <ac:spMkLst>
            <pc:docMk/>
            <pc:sldMk cId="3544259451" sldId="268"/>
            <ac:spMk id="4" creationId="{5FF5A9BC-0986-E7C0-1817-D6D73B2D5351}"/>
          </ac:spMkLst>
        </pc:spChg>
        <pc:spChg chg="add del mod">
          <ac:chgData name="Philip Mason" userId="5b33068fcab6078d" providerId="LiveId" clId="{78F2A224-C119-344C-B142-21E08CA4EB7F}" dt="2024-04-06T10:34:23.097" v="1566" actId="26606"/>
          <ac:spMkLst>
            <pc:docMk/>
            <pc:sldMk cId="3544259451" sldId="268"/>
            <ac:spMk id="9" creationId="{4CF6E9F1-8D80-25C0-F9FE-EB79E7BAE428}"/>
          </ac:spMkLst>
        </pc:spChg>
        <pc:spChg chg="add mod">
          <ac:chgData name="Philip Mason" userId="5b33068fcab6078d" providerId="LiveId" clId="{78F2A224-C119-344C-B142-21E08CA4EB7F}" dt="2024-04-06T10:34:23.112" v="1567" actId="26606"/>
          <ac:spMkLst>
            <pc:docMk/>
            <pc:sldMk cId="3544259451" sldId="268"/>
            <ac:spMk id="11" creationId="{FFFE15D8-8928-8559-3158-826C690AAEDE}"/>
          </ac:spMkLst>
        </pc:spChg>
        <pc:picChg chg="add mod">
          <ac:chgData name="Philip Mason" userId="5b33068fcab6078d" providerId="LiveId" clId="{78F2A224-C119-344C-B142-21E08CA4EB7F}" dt="2024-04-06T10:34:30.415" v="1568"/>
          <ac:picMkLst>
            <pc:docMk/>
            <pc:sldMk cId="3544259451" sldId="268"/>
            <ac:picMk id="3" creationId="{53B729D6-8EC5-46C3-DB4A-651243261062}"/>
          </ac:picMkLst>
        </pc:picChg>
        <pc:picChg chg="del">
          <ac:chgData name="Philip Mason" userId="5b33068fcab6078d" providerId="LiveId" clId="{78F2A224-C119-344C-B142-21E08CA4EB7F}" dt="2024-04-06T10:34:10.868" v="1564" actId="21"/>
          <ac:picMkLst>
            <pc:docMk/>
            <pc:sldMk cId="3544259451" sldId="268"/>
            <ac:picMk id="6" creationId="{2754B23C-5B15-DB56-D015-8B14EDAAAB0F}"/>
          </ac:picMkLst>
        </pc:picChg>
      </pc:sldChg>
      <pc:sldChg chg="modSp add mod">
        <pc:chgData name="Philip Mason" userId="5b33068fcab6078d" providerId="LiveId" clId="{78F2A224-C119-344C-B142-21E08CA4EB7F}" dt="2024-04-06T10:35:33.655" v="1571" actId="207"/>
        <pc:sldMkLst>
          <pc:docMk/>
          <pc:sldMk cId="789448041" sldId="269"/>
        </pc:sldMkLst>
        <pc:spChg chg="mod">
          <ac:chgData name="Philip Mason" userId="5b33068fcab6078d" providerId="LiveId" clId="{78F2A224-C119-344C-B142-21E08CA4EB7F}" dt="2024-04-06T10:35:33.655" v="1571" actId="207"/>
          <ac:spMkLst>
            <pc:docMk/>
            <pc:sldMk cId="789448041" sldId="269"/>
            <ac:spMk id="4" creationId="{C28B9660-C0CC-C52D-7066-902A7C9F4473}"/>
          </ac:spMkLst>
        </pc:spChg>
      </pc:sldChg>
      <pc:sldChg chg="addSp delSp modSp mod modClrScheme chgLayout">
        <pc:chgData name="Philip Mason" userId="5b33068fcab6078d" providerId="LiveId" clId="{78F2A224-C119-344C-B142-21E08CA4EB7F}" dt="2024-04-06T10:04:39.004" v="473" actId="20577"/>
        <pc:sldMkLst>
          <pc:docMk/>
          <pc:sldMk cId="576847256" sldId="328"/>
        </pc:sldMkLst>
        <pc:spChg chg="add mod ord">
          <ac:chgData name="Philip Mason" userId="5b33068fcab6078d" providerId="LiveId" clId="{78F2A224-C119-344C-B142-21E08CA4EB7F}" dt="2024-04-06T10:04:39.004" v="473" actId="20577"/>
          <ac:spMkLst>
            <pc:docMk/>
            <pc:sldMk cId="576847256" sldId="328"/>
            <ac:spMk id="2" creationId="{4D69E19F-DCEA-AAD1-EE6A-7892E08218CE}"/>
          </ac:spMkLst>
        </pc:spChg>
        <pc:spChg chg="del mod ord">
          <ac:chgData name="Philip Mason" userId="5b33068fcab6078d" providerId="LiveId" clId="{78F2A224-C119-344C-B142-21E08CA4EB7F}" dt="2024-04-06T09:51:34.406" v="32" actId="700"/>
          <ac:spMkLst>
            <pc:docMk/>
            <pc:sldMk cId="576847256" sldId="328"/>
            <ac:spMk id="3" creationId="{DACD5CDB-8777-FE95-80F6-C83B92F621F8}"/>
          </ac:spMkLst>
        </pc:spChg>
        <pc:spChg chg="mod ord">
          <ac:chgData name="Philip Mason" userId="5b33068fcab6078d" providerId="LiveId" clId="{78F2A224-C119-344C-B142-21E08CA4EB7F}" dt="2024-04-06T09:51:34.406" v="32" actId="700"/>
          <ac:spMkLst>
            <pc:docMk/>
            <pc:sldMk cId="576847256" sldId="328"/>
            <ac:spMk id="4" creationId="{06A2D64E-8A1A-7587-1BB3-C589A0F460E4}"/>
          </ac:spMkLst>
        </pc:spChg>
      </pc:sldChg>
      <pc:sldChg chg="addSp modSp mod">
        <pc:chgData name="Philip Mason" userId="5b33068fcab6078d" providerId="LiveId" clId="{78F2A224-C119-344C-B142-21E08CA4EB7F}" dt="2024-04-06T09:32:07.863" v="31" actId="1076"/>
        <pc:sldMkLst>
          <pc:docMk/>
          <pc:sldMk cId="1998694596" sldId="346"/>
        </pc:sldMkLst>
        <pc:spChg chg="mod">
          <ac:chgData name="Philip Mason" userId="5b33068fcab6078d" providerId="LiveId" clId="{78F2A224-C119-344C-B142-21E08CA4EB7F}" dt="2024-04-06T09:31:49.139" v="29" actId="20577"/>
          <ac:spMkLst>
            <pc:docMk/>
            <pc:sldMk cId="1998694596" sldId="346"/>
            <ac:spMk id="8" creationId="{16C0B7EE-0952-68B0-5BB9-01581D57145C}"/>
          </ac:spMkLst>
        </pc:spChg>
        <pc:picChg chg="add mod">
          <ac:chgData name="Philip Mason" userId="5b33068fcab6078d" providerId="LiveId" clId="{78F2A224-C119-344C-B142-21E08CA4EB7F}" dt="2024-04-06T09:32:07.863" v="31" actId="1076"/>
          <ac:picMkLst>
            <pc:docMk/>
            <pc:sldMk cId="1998694596" sldId="346"/>
            <ac:picMk id="2" creationId="{9ECD2061-1555-45A2-B037-0F96B258AE9F}"/>
          </ac:picMkLst>
        </pc:picChg>
      </pc:sldChg>
      <pc:sldChg chg="addSp delSp modSp mod modClrScheme chgLayout">
        <pc:chgData name="Philip Mason" userId="5b33068fcab6078d" providerId="LiveId" clId="{78F2A224-C119-344C-B142-21E08CA4EB7F}" dt="2024-04-06T09:52:07.649" v="33" actId="700"/>
        <pc:sldMkLst>
          <pc:docMk/>
          <pc:sldMk cId="157878945" sldId="347"/>
        </pc:sldMkLst>
        <pc:spChg chg="add mod ord">
          <ac:chgData name="Philip Mason" userId="5b33068fcab6078d" providerId="LiveId" clId="{78F2A224-C119-344C-B142-21E08CA4EB7F}" dt="2024-04-06T09:52:07.649" v="33" actId="700"/>
          <ac:spMkLst>
            <pc:docMk/>
            <pc:sldMk cId="157878945" sldId="347"/>
            <ac:spMk id="2" creationId="{BE407778-EE25-6F4F-94E8-AB868B5E709F}"/>
          </ac:spMkLst>
        </pc:spChg>
        <pc:spChg chg="mod ord">
          <ac:chgData name="Philip Mason" userId="5b33068fcab6078d" providerId="LiveId" clId="{78F2A224-C119-344C-B142-21E08CA4EB7F}" dt="2024-04-06T09:52:07.649" v="33" actId="700"/>
          <ac:spMkLst>
            <pc:docMk/>
            <pc:sldMk cId="157878945" sldId="347"/>
            <ac:spMk id="6" creationId="{1606558E-BF0B-B981-4776-F940A0CD756A}"/>
          </ac:spMkLst>
        </pc:spChg>
        <pc:spChg chg="del mod ord">
          <ac:chgData name="Philip Mason" userId="5b33068fcab6078d" providerId="LiveId" clId="{78F2A224-C119-344C-B142-21E08CA4EB7F}" dt="2024-04-06T09:52:07.649" v="33" actId="700"/>
          <ac:spMkLst>
            <pc:docMk/>
            <pc:sldMk cId="157878945" sldId="347"/>
            <ac:spMk id="7" creationId="{D2849CEB-96C9-629C-ED4E-C5A439CF1DAF}"/>
          </ac:spMkLst>
        </pc:spChg>
      </pc:sldChg>
      <pc:sldChg chg="del">
        <pc:chgData name="Philip Mason" userId="5b33068fcab6078d" providerId="LiveId" clId="{78F2A224-C119-344C-B142-21E08CA4EB7F}" dt="2024-04-06T13:24:11.617" v="2701" actId="2696"/>
        <pc:sldMkLst>
          <pc:docMk/>
          <pc:sldMk cId="3119535270" sldId="349"/>
        </pc:sldMkLst>
      </pc:sldChg>
      <pc:sldChg chg="modSp mod">
        <pc:chgData name="Philip Mason" userId="5b33068fcab6078d" providerId="LiveId" clId="{78F2A224-C119-344C-B142-21E08CA4EB7F}" dt="2024-04-06T10:12:07.471" v="866" actId="20577"/>
        <pc:sldMkLst>
          <pc:docMk/>
          <pc:sldMk cId="2368161951" sldId="350"/>
        </pc:sldMkLst>
        <pc:spChg chg="mod">
          <ac:chgData name="Philip Mason" userId="5b33068fcab6078d" providerId="LiveId" clId="{78F2A224-C119-344C-B142-21E08CA4EB7F}" dt="2024-04-06T10:12:07.471" v="866" actId="20577"/>
          <ac:spMkLst>
            <pc:docMk/>
            <pc:sldMk cId="2368161951" sldId="350"/>
            <ac:spMk id="3" creationId="{23E475F5-2EF1-E01D-FBF1-5E583BFAC811}"/>
          </ac:spMkLst>
        </pc:spChg>
      </pc:sldChg>
      <pc:sldChg chg="modSp mod">
        <pc:chgData name="Philip Mason" userId="5b33068fcab6078d" providerId="LiveId" clId="{78F2A224-C119-344C-B142-21E08CA4EB7F}" dt="2024-04-06T10:24:49.630" v="1239" actId="20577"/>
        <pc:sldMkLst>
          <pc:docMk/>
          <pc:sldMk cId="1024844868" sldId="356"/>
        </pc:sldMkLst>
        <pc:spChg chg="mod">
          <ac:chgData name="Philip Mason" userId="5b33068fcab6078d" providerId="LiveId" clId="{78F2A224-C119-344C-B142-21E08CA4EB7F}" dt="2024-04-06T10:24:49.630" v="1239" actId="20577"/>
          <ac:spMkLst>
            <pc:docMk/>
            <pc:sldMk cId="1024844868" sldId="356"/>
            <ac:spMk id="3" creationId="{9CB7BC40-8587-6EEA-4701-B005758FE99E}"/>
          </ac:spMkLst>
        </pc:spChg>
      </pc:sldChg>
      <pc:sldChg chg="modSp mod">
        <pc:chgData name="Philip Mason" userId="5b33068fcab6078d" providerId="LiveId" clId="{78F2A224-C119-344C-B142-21E08CA4EB7F}" dt="2024-04-06T11:20:27.984" v="2006" actId="20577"/>
        <pc:sldMkLst>
          <pc:docMk/>
          <pc:sldMk cId="856984141" sldId="358"/>
        </pc:sldMkLst>
        <pc:spChg chg="mod">
          <ac:chgData name="Philip Mason" userId="5b33068fcab6078d" providerId="LiveId" clId="{78F2A224-C119-344C-B142-21E08CA4EB7F}" dt="2024-04-06T11:20:27.984" v="2006" actId="20577"/>
          <ac:spMkLst>
            <pc:docMk/>
            <pc:sldMk cId="856984141" sldId="358"/>
            <ac:spMk id="3" creationId="{8D6CDAD8-98A6-D156-1A24-D985F0617FEF}"/>
          </ac:spMkLst>
        </pc:spChg>
      </pc:sldChg>
      <pc:sldChg chg="new del">
        <pc:chgData name="Philip Mason" userId="5b33068fcab6078d" providerId="LiveId" clId="{78F2A224-C119-344C-B142-21E08CA4EB7F}" dt="2024-04-06T09:52:36.929" v="35" actId="2696"/>
        <pc:sldMkLst>
          <pc:docMk/>
          <pc:sldMk cId="82150055" sldId="359"/>
        </pc:sldMkLst>
      </pc:sldChg>
      <pc:sldChg chg="addSp delSp modSp new mod modClrScheme chgLayout modNotesTx">
        <pc:chgData name="Philip Mason" userId="5b33068fcab6078d" providerId="LiveId" clId="{78F2A224-C119-344C-B142-21E08CA4EB7F}" dt="2024-04-06T10:11:32.712" v="822" actId="14100"/>
        <pc:sldMkLst>
          <pc:docMk/>
          <pc:sldMk cId="2885191562" sldId="359"/>
        </pc:sldMkLst>
        <pc:spChg chg="del mod ord">
          <ac:chgData name="Philip Mason" userId="5b33068fcab6078d" providerId="LiveId" clId="{78F2A224-C119-344C-B142-21E08CA4EB7F}" dt="2024-04-06T09:55:38.511" v="40" actId="700"/>
          <ac:spMkLst>
            <pc:docMk/>
            <pc:sldMk cId="2885191562" sldId="359"/>
            <ac:spMk id="2" creationId="{0E378C8E-45C3-0714-6F0C-E1ADBD9FB692}"/>
          </ac:spMkLst>
        </pc:spChg>
        <pc:spChg chg="del mod ord">
          <ac:chgData name="Philip Mason" userId="5b33068fcab6078d" providerId="LiveId" clId="{78F2A224-C119-344C-B142-21E08CA4EB7F}" dt="2024-04-06T09:55:38.511" v="40" actId="700"/>
          <ac:spMkLst>
            <pc:docMk/>
            <pc:sldMk cId="2885191562" sldId="359"/>
            <ac:spMk id="3" creationId="{761B4DBC-A4D5-06E6-B42A-F18D3E94724A}"/>
          </ac:spMkLst>
        </pc:spChg>
        <pc:spChg chg="add mod ord">
          <ac:chgData name="Philip Mason" userId="5b33068fcab6078d" providerId="LiveId" clId="{78F2A224-C119-344C-B142-21E08CA4EB7F}" dt="2024-04-06T10:05:41.577" v="476" actId="26606"/>
          <ac:spMkLst>
            <pc:docMk/>
            <pc:sldMk cId="2885191562" sldId="359"/>
            <ac:spMk id="4" creationId="{9897F76A-B5C3-05AE-E53E-4C88758CEEA1}"/>
          </ac:spMkLst>
        </pc:spChg>
        <pc:spChg chg="add del mod ord">
          <ac:chgData name="Philip Mason" userId="5b33068fcab6078d" providerId="LiveId" clId="{78F2A224-C119-344C-B142-21E08CA4EB7F}" dt="2024-04-06T10:00:53.964" v="256" actId="26606"/>
          <ac:spMkLst>
            <pc:docMk/>
            <pc:sldMk cId="2885191562" sldId="359"/>
            <ac:spMk id="5" creationId="{B517BE99-23E3-1638-4046-5E7692186776}"/>
          </ac:spMkLst>
        </pc:spChg>
        <pc:spChg chg="add del mod">
          <ac:chgData name="Philip Mason" userId="5b33068fcab6078d" providerId="LiveId" clId="{78F2A224-C119-344C-B142-21E08CA4EB7F}" dt="2024-04-06T10:08:02.622" v="640" actId="21"/>
          <ac:spMkLst>
            <pc:docMk/>
            <pc:sldMk cId="2885191562" sldId="359"/>
            <ac:spMk id="8" creationId="{E6287752-EAB9-4346-4BAE-00F7653B2C17}"/>
          </ac:spMkLst>
        </pc:spChg>
        <pc:spChg chg="add del mod">
          <ac:chgData name="Philip Mason" userId="5b33068fcab6078d" providerId="LiveId" clId="{78F2A224-C119-344C-B142-21E08CA4EB7F}" dt="2024-04-06T10:08:37.365" v="645" actId="21"/>
          <ac:spMkLst>
            <pc:docMk/>
            <pc:sldMk cId="2885191562" sldId="359"/>
            <ac:spMk id="10" creationId="{62350C5E-2ED8-9289-5861-FB0BA676F23B}"/>
          </ac:spMkLst>
        </pc:spChg>
        <pc:spChg chg="add del">
          <ac:chgData name="Philip Mason" userId="5b33068fcab6078d" providerId="LiveId" clId="{78F2A224-C119-344C-B142-21E08CA4EB7F}" dt="2024-04-06T10:00:53.944" v="255" actId="26606"/>
          <ac:spMkLst>
            <pc:docMk/>
            <pc:sldMk cId="2885191562" sldId="359"/>
            <ac:spMk id="11" creationId="{9A94136A-A613-3373-047D-3205A79B4AF0}"/>
          </ac:spMkLst>
        </pc:spChg>
        <pc:spChg chg="add mod">
          <ac:chgData name="Philip Mason" userId="5b33068fcab6078d" providerId="LiveId" clId="{78F2A224-C119-344C-B142-21E08CA4EB7F}" dt="2024-04-06T10:05:41.577" v="476" actId="26606"/>
          <ac:spMkLst>
            <pc:docMk/>
            <pc:sldMk cId="2885191562" sldId="359"/>
            <ac:spMk id="13" creationId="{67F36F6A-E97F-95FF-FE3C-CEF1BAB7674D}"/>
          </ac:spMkLst>
        </pc:spChg>
        <pc:spChg chg="add mod">
          <ac:chgData name="Philip Mason" userId="5b33068fcab6078d" providerId="LiveId" clId="{78F2A224-C119-344C-B142-21E08CA4EB7F}" dt="2024-04-06T10:11:18.612" v="821" actId="20577"/>
          <ac:spMkLst>
            <pc:docMk/>
            <pc:sldMk cId="2885191562" sldId="359"/>
            <ac:spMk id="16" creationId="{01F3F56B-EB4F-E1CF-AF4C-C0339D28EE54}"/>
          </ac:spMkLst>
        </pc:spChg>
        <pc:spChg chg="add mod">
          <ac:chgData name="Philip Mason" userId="5b33068fcab6078d" providerId="LiveId" clId="{78F2A224-C119-344C-B142-21E08CA4EB7F}" dt="2024-04-06T10:11:32.712" v="822" actId="14100"/>
          <ac:spMkLst>
            <pc:docMk/>
            <pc:sldMk cId="2885191562" sldId="359"/>
            <ac:spMk id="17" creationId="{A6DB8B69-54E9-543D-9CDC-432E1F86C983}"/>
          </ac:spMkLst>
        </pc:spChg>
        <pc:spChg chg="add mod">
          <ac:chgData name="Philip Mason" userId="5b33068fcab6078d" providerId="LiveId" clId="{78F2A224-C119-344C-B142-21E08CA4EB7F}" dt="2024-04-06T10:11:05.028" v="809" actId="1076"/>
          <ac:spMkLst>
            <pc:docMk/>
            <pc:sldMk cId="2885191562" sldId="359"/>
            <ac:spMk id="18" creationId="{50A256FA-BE97-CF02-1283-606C6C21A30C}"/>
          </ac:spMkLst>
        </pc:spChg>
        <pc:spChg chg="add del mod">
          <ac:chgData name="Philip Mason" userId="5b33068fcab6078d" providerId="LiveId" clId="{78F2A224-C119-344C-B142-21E08CA4EB7F}" dt="2024-04-06T10:05:28.370" v="475" actId="26606"/>
          <ac:spMkLst>
            <pc:docMk/>
            <pc:sldMk cId="2885191562" sldId="359"/>
            <ac:spMk id="19" creationId="{6EB37440-A832-2295-50C6-02EB3339690C}"/>
          </ac:spMkLst>
        </pc:spChg>
        <pc:spChg chg="add del mod">
          <ac:chgData name="Philip Mason" userId="5b33068fcab6078d" providerId="LiveId" clId="{78F2A224-C119-344C-B142-21E08CA4EB7F}" dt="2024-04-06T10:05:28.370" v="475" actId="26606"/>
          <ac:spMkLst>
            <pc:docMk/>
            <pc:sldMk cId="2885191562" sldId="359"/>
            <ac:spMk id="21" creationId="{41641EEE-47C0-6B41-F206-76BFFA746B2E}"/>
          </ac:spMkLst>
        </pc:spChg>
        <pc:spChg chg="add del mod">
          <ac:chgData name="Philip Mason" userId="5b33068fcab6078d" providerId="LiveId" clId="{78F2A224-C119-344C-B142-21E08CA4EB7F}" dt="2024-04-06T10:05:28.370" v="475" actId="26606"/>
          <ac:spMkLst>
            <pc:docMk/>
            <pc:sldMk cId="2885191562" sldId="359"/>
            <ac:spMk id="23" creationId="{E1258917-B0B7-7E6D-33D6-DC5226F92E8E}"/>
          </ac:spMkLst>
        </pc:spChg>
        <pc:graphicFrameChg chg="add del">
          <ac:chgData name="Philip Mason" userId="5b33068fcab6078d" providerId="LiveId" clId="{78F2A224-C119-344C-B142-21E08CA4EB7F}" dt="2024-04-06T10:00:53.944" v="255" actId="26606"/>
          <ac:graphicFrameMkLst>
            <pc:docMk/>
            <pc:sldMk cId="2885191562" sldId="359"/>
            <ac:graphicFrameMk id="7" creationId="{0BFB089F-F593-034E-1290-BF425931688C}"/>
          </ac:graphicFrameMkLst>
        </pc:graphicFrameChg>
        <pc:graphicFrameChg chg="add del mod modGraphic">
          <ac:chgData name="Philip Mason" userId="5b33068fcab6078d" providerId="LiveId" clId="{78F2A224-C119-344C-B142-21E08CA4EB7F}" dt="2024-04-06T10:11:05.028" v="809" actId="1076"/>
          <ac:graphicFrameMkLst>
            <pc:docMk/>
            <pc:sldMk cId="2885191562" sldId="359"/>
            <ac:graphicFrameMk id="14" creationId="{1C57D279-35D5-72F9-7C2D-B4767AEE5991}"/>
          </ac:graphicFrameMkLst>
        </pc:graphicFrameChg>
      </pc:sldChg>
      <pc:sldChg chg="modSp new mod modClrScheme chgLayout">
        <pc:chgData name="Philip Mason" userId="5b33068fcab6078d" providerId="LiveId" clId="{78F2A224-C119-344C-B142-21E08CA4EB7F}" dt="2024-04-06T10:19:05.171" v="958" actId="20577"/>
        <pc:sldMkLst>
          <pc:docMk/>
          <pc:sldMk cId="3258052002" sldId="360"/>
        </pc:sldMkLst>
        <pc:spChg chg="mod">
          <ac:chgData name="Philip Mason" userId="5b33068fcab6078d" providerId="LiveId" clId="{78F2A224-C119-344C-B142-21E08CA4EB7F}" dt="2024-04-06T10:19:05.171" v="958" actId="20577"/>
          <ac:spMkLst>
            <pc:docMk/>
            <pc:sldMk cId="3258052002" sldId="360"/>
            <ac:spMk id="2" creationId="{09173123-C0A8-9AE8-1D98-40DDBA9CBD36}"/>
          </ac:spMkLst>
        </pc:spChg>
        <pc:spChg chg="mod">
          <ac:chgData name="Philip Mason" userId="5b33068fcab6078d" providerId="LiveId" clId="{78F2A224-C119-344C-B142-21E08CA4EB7F}" dt="2024-04-06T10:15:27.606" v="911" actId="113"/>
          <ac:spMkLst>
            <pc:docMk/>
            <pc:sldMk cId="3258052002" sldId="360"/>
            <ac:spMk id="3" creationId="{A431D5FC-1315-E569-554D-791E403F28AF}"/>
          </ac:spMkLst>
        </pc:spChg>
        <pc:spChg chg="mod">
          <ac:chgData name="Philip Mason" userId="5b33068fcab6078d" providerId="LiveId" clId="{78F2A224-C119-344C-B142-21E08CA4EB7F}" dt="2024-04-06T10:14:27.107" v="895" actId="26606"/>
          <ac:spMkLst>
            <pc:docMk/>
            <pc:sldMk cId="3258052002" sldId="360"/>
            <ac:spMk id="4" creationId="{5F6A0BAF-C24A-FCB5-76D2-5CA24E659F31}"/>
          </ac:spMkLst>
        </pc:spChg>
      </pc:sldChg>
      <pc:sldChg chg="addSp delSp modSp new mod modClrScheme chgLayout">
        <pc:chgData name="Philip Mason" userId="5b33068fcab6078d" providerId="LiveId" clId="{78F2A224-C119-344C-B142-21E08CA4EB7F}" dt="2024-04-06T10:17:20.176" v="954" actId="113"/>
        <pc:sldMkLst>
          <pc:docMk/>
          <pc:sldMk cId="3785565441" sldId="361"/>
        </pc:sldMkLst>
        <pc:spChg chg="del mod ord">
          <ac:chgData name="Philip Mason" userId="5b33068fcab6078d" providerId="LiveId" clId="{78F2A224-C119-344C-B142-21E08CA4EB7F}" dt="2024-04-06T10:16:24.020" v="913" actId="700"/>
          <ac:spMkLst>
            <pc:docMk/>
            <pc:sldMk cId="3785565441" sldId="361"/>
            <ac:spMk id="2" creationId="{1347CBF1-1C49-E0B8-DF07-6BB37E6BF7DF}"/>
          </ac:spMkLst>
        </pc:spChg>
        <pc:spChg chg="del mod ord">
          <ac:chgData name="Philip Mason" userId="5b33068fcab6078d" providerId="LiveId" clId="{78F2A224-C119-344C-B142-21E08CA4EB7F}" dt="2024-04-06T10:16:24.020" v="913" actId="700"/>
          <ac:spMkLst>
            <pc:docMk/>
            <pc:sldMk cId="3785565441" sldId="361"/>
            <ac:spMk id="3" creationId="{DC7C7559-F6C7-A8B8-6010-AF3149172DDC}"/>
          </ac:spMkLst>
        </pc:spChg>
        <pc:spChg chg="add mod ord">
          <ac:chgData name="Philip Mason" userId="5b33068fcab6078d" providerId="LiveId" clId="{78F2A224-C119-344C-B142-21E08CA4EB7F}" dt="2024-04-06T10:17:06.814" v="946" actId="26606"/>
          <ac:spMkLst>
            <pc:docMk/>
            <pc:sldMk cId="3785565441" sldId="361"/>
            <ac:spMk id="4" creationId="{732F9056-67C1-A51B-2176-853345335528}"/>
          </ac:spMkLst>
        </pc:spChg>
        <pc:spChg chg="add mod ord">
          <ac:chgData name="Philip Mason" userId="5b33068fcab6078d" providerId="LiveId" clId="{78F2A224-C119-344C-B142-21E08CA4EB7F}" dt="2024-04-06T10:17:20.176" v="954" actId="113"/>
          <ac:spMkLst>
            <pc:docMk/>
            <pc:sldMk cId="3785565441" sldId="361"/>
            <ac:spMk id="5" creationId="{221D4C42-A09E-9A9B-C33C-30B456F6F3B9}"/>
          </ac:spMkLst>
        </pc:spChg>
        <pc:spChg chg="add mod">
          <ac:chgData name="Philip Mason" userId="5b33068fcab6078d" providerId="LiveId" clId="{78F2A224-C119-344C-B142-21E08CA4EB7F}" dt="2024-04-06T10:17:06.814" v="946" actId="26606"/>
          <ac:spMkLst>
            <pc:docMk/>
            <pc:sldMk cId="3785565441" sldId="361"/>
            <ac:spMk id="10" creationId="{0F146FAA-92ED-6FB3-EF08-91EF9D12E6D6}"/>
          </ac:spMkLst>
        </pc:spChg>
      </pc:sldChg>
      <pc:sldChg chg="addSp delSp modSp new mod modClrScheme chgLayout">
        <pc:chgData name="Philip Mason" userId="5b33068fcab6078d" providerId="LiveId" clId="{78F2A224-C119-344C-B142-21E08CA4EB7F}" dt="2024-04-06T10:33:05.869" v="1557" actId="404"/>
        <pc:sldMkLst>
          <pc:docMk/>
          <pc:sldMk cId="3874779215" sldId="362"/>
        </pc:sldMkLst>
        <pc:spChg chg="del mod ord">
          <ac:chgData name="Philip Mason" userId="5b33068fcab6078d" providerId="LiveId" clId="{78F2A224-C119-344C-B142-21E08CA4EB7F}" dt="2024-04-06T10:27:13.839" v="1245" actId="700"/>
          <ac:spMkLst>
            <pc:docMk/>
            <pc:sldMk cId="3874779215" sldId="362"/>
            <ac:spMk id="2" creationId="{30124B90-6C22-712A-F2F0-E61886AC681A}"/>
          </ac:spMkLst>
        </pc:spChg>
        <pc:spChg chg="del mod ord">
          <ac:chgData name="Philip Mason" userId="5b33068fcab6078d" providerId="LiveId" clId="{78F2A224-C119-344C-B142-21E08CA4EB7F}" dt="2024-04-06T10:27:13.839" v="1245" actId="700"/>
          <ac:spMkLst>
            <pc:docMk/>
            <pc:sldMk cId="3874779215" sldId="362"/>
            <ac:spMk id="3" creationId="{CC7116B3-D2DD-9C34-2682-233185D6DB3C}"/>
          </ac:spMkLst>
        </pc:spChg>
        <pc:spChg chg="add mod ord">
          <ac:chgData name="Philip Mason" userId="5b33068fcab6078d" providerId="LiveId" clId="{78F2A224-C119-344C-B142-21E08CA4EB7F}" dt="2024-04-06T10:30:57.188" v="1514" actId="26606"/>
          <ac:spMkLst>
            <pc:docMk/>
            <pc:sldMk cId="3874779215" sldId="362"/>
            <ac:spMk id="4" creationId="{CF308BFF-D190-51CC-8A90-844ADA7C53C4}"/>
          </ac:spMkLst>
        </pc:spChg>
        <pc:spChg chg="add del mod ord">
          <ac:chgData name="Philip Mason" userId="5b33068fcab6078d" providerId="LiveId" clId="{78F2A224-C119-344C-B142-21E08CA4EB7F}" dt="2024-04-06T10:30:57.188" v="1514" actId="26606"/>
          <ac:spMkLst>
            <pc:docMk/>
            <pc:sldMk cId="3874779215" sldId="362"/>
            <ac:spMk id="5" creationId="{60C212C1-2FFD-9C63-8439-A328450ECA65}"/>
          </ac:spMkLst>
        </pc:spChg>
        <pc:spChg chg="add del mod">
          <ac:chgData name="Philip Mason" userId="5b33068fcab6078d" providerId="LiveId" clId="{78F2A224-C119-344C-B142-21E08CA4EB7F}" dt="2024-04-06T10:30:57.188" v="1514" actId="26606"/>
          <ac:spMkLst>
            <pc:docMk/>
            <pc:sldMk cId="3874779215" sldId="362"/>
            <ac:spMk id="10" creationId="{D29861AE-0EB8-75ED-5EBD-8A483DED8B8F}"/>
          </ac:spMkLst>
        </pc:spChg>
        <pc:spChg chg="add mod">
          <ac:chgData name="Philip Mason" userId="5b33068fcab6078d" providerId="LiveId" clId="{78F2A224-C119-344C-B142-21E08CA4EB7F}" dt="2024-04-06T10:30:57.188" v="1514" actId="26606"/>
          <ac:spMkLst>
            <pc:docMk/>
            <pc:sldMk cId="3874779215" sldId="362"/>
            <ac:spMk id="16" creationId="{987B92E3-E3E3-C2DA-5A4F-B29D205A9407}"/>
          </ac:spMkLst>
        </pc:spChg>
        <pc:graphicFrameChg chg="add mod modGraphic">
          <ac:chgData name="Philip Mason" userId="5b33068fcab6078d" providerId="LiveId" clId="{78F2A224-C119-344C-B142-21E08CA4EB7F}" dt="2024-04-06T10:33:05.869" v="1557" actId="404"/>
          <ac:graphicFrameMkLst>
            <pc:docMk/>
            <pc:sldMk cId="3874779215" sldId="362"/>
            <ac:graphicFrameMk id="12" creationId="{94217761-CA80-9357-705B-76183DA2D231}"/>
          </ac:graphicFrameMkLst>
        </pc:graphicFrameChg>
      </pc:sldChg>
      <pc:sldChg chg="addSp delSp modSp new mod modClrScheme chgLayout">
        <pc:chgData name="Philip Mason" userId="5b33068fcab6078d" providerId="LiveId" clId="{78F2A224-C119-344C-B142-21E08CA4EB7F}" dt="2024-04-06T11:18:36.201" v="1971" actId="20577"/>
        <pc:sldMkLst>
          <pc:docMk/>
          <pc:sldMk cId="4035368261" sldId="363"/>
        </pc:sldMkLst>
        <pc:spChg chg="del mod ord">
          <ac:chgData name="Philip Mason" userId="5b33068fcab6078d" providerId="LiveId" clId="{78F2A224-C119-344C-B142-21E08CA4EB7F}" dt="2024-04-06T10:52:06.593" v="1574" actId="700"/>
          <ac:spMkLst>
            <pc:docMk/>
            <pc:sldMk cId="4035368261" sldId="363"/>
            <ac:spMk id="2" creationId="{20D394BC-EA87-3C9F-F4B0-3CA8AB65620B}"/>
          </ac:spMkLst>
        </pc:spChg>
        <pc:spChg chg="del mod ord">
          <ac:chgData name="Philip Mason" userId="5b33068fcab6078d" providerId="LiveId" clId="{78F2A224-C119-344C-B142-21E08CA4EB7F}" dt="2024-04-06T10:52:06.593" v="1574" actId="700"/>
          <ac:spMkLst>
            <pc:docMk/>
            <pc:sldMk cId="4035368261" sldId="363"/>
            <ac:spMk id="3" creationId="{58120D40-7C49-0331-10AC-AD56BA8A2857}"/>
          </ac:spMkLst>
        </pc:spChg>
        <pc:spChg chg="add mod ord">
          <ac:chgData name="Philip Mason" userId="5b33068fcab6078d" providerId="LiveId" clId="{78F2A224-C119-344C-B142-21E08CA4EB7F}" dt="2024-04-06T11:17:29.185" v="1875" actId="20577"/>
          <ac:spMkLst>
            <pc:docMk/>
            <pc:sldMk cId="4035368261" sldId="363"/>
            <ac:spMk id="4" creationId="{01A8E80C-42D0-AD03-FD8B-24C3E1500C43}"/>
          </ac:spMkLst>
        </pc:spChg>
        <pc:spChg chg="add mod ord">
          <ac:chgData name="Philip Mason" userId="5b33068fcab6078d" providerId="LiveId" clId="{78F2A224-C119-344C-B142-21E08CA4EB7F}" dt="2024-04-06T11:18:36.201" v="1971" actId="20577"/>
          <ac:spMkLst>
            <pc:docMk/>
            <pc:sldMk cId="4035368261" sldId="363"/>
            <ac:spMk id="5" creationId="{15520797-8996-75C1-E3B2-102B6FABDE2E}"/>
          </ac:spMkLst>
        </pc:spChg>
        <pc:spChg chg="add mod">
          <ac:chgData name="Philip Mason" userId="5b33068fcab6078d" providerId="LiveId" clId="{78F2A224-C119-344C-B142-21E08CA4EB7F}" dt="2024-04-06T11:16:45.667" v="1824" actId="26606"/>
          <ac:spMkLst>
            <pc:docMk/>
            <pc:sldMk cId="4035368261" sldId="363"/>
            <ac:spMk id="12" creationId="{3D2A4C8A-4226-0162-C71C-0A43BEA5EE63}"/>
          </ac:spMkLst>
        </pc:spChg>
        <pc:spChg chg="add mod">
          <ac:chgData name="Philip Mason" userId="5b33068fcab6078d" providerId="LiveId" clId="{78F2A224-C119-344C-B142-21E08CA4EB7F}" dt="2024-04-06T11:16:58.042" v="1836" actId="20577"/>
          <ac:spMkLst>
            <pc:docMk/>
            <pc:sldMk cId="4035368261" sldId="363"/>
            <ac:spMk id="17" creationId="{94129D49-99B6-8ABE-F792-5101A879BBAE}"/>
          </ac:spMkLst>
        </pc:spChg>
        <pc:spChg chg="add mod">
          <ac:chgData name="Philip Mason" userId="5b33068fcab6078d" providerId="LiveId" clId="{78F2A224-C119-344C-B142-21E08CA4EB7F}" dt="2024-04-06T11:17:06.690" v="1847" actId="20577"/>
          <ac:spMkLst>
            <pc:docMk/>
            <pc:sldMk cId="4035368261" sldId="363"/>
            <ac:spMk id="19" creationId="{C885BFE2-217F-63BB-84B7-6B6CFC770917}"/>
          </ac:spMkLst>
        </pc:spChg>
        <pc:picChg chg="add del mod">
          <ac:chgData name="Philip Mason" userId="5b33068fcab6078d" providerId="LiveId" clId="{78F2A224-C119-344C-B142-21E08CA4EB7F}" dt="2024-04-06T11:16:36.327" v="1820" actId="478"/>
          <ac:picMkLst>
            <pc:docMk/>
            <pc:sldMk cId="4035368261" sldId="363"/>
            <ac:picMk id="7" creationId="{9D2BB384-069D-E8CA-E32C-A0C2E98AF304}"/>
          </ac:picMkLst>
        </pc:picChg>
        <pc:picChg chg="add mod">
          <ac:chgData name="Philip Mason" userId="5b33068fcab6078d" providerId="LiveId" clId="{78F2A224-C119-344C-B142-21E08CA4EB7F}" dt="2024-04-06T11:16:45.667" v="1824" actId="26606"/>
          <ac:picMkLst>
            <pc:docMk/>
            <pc:sldMk cId="4035368261" sldId="363"/>
            <ac:picMk id="9" creationId="{05BAFC8F-C539-CC68-FDB2-622A11FDC7AF}"/>
          </ac:picMkLst>
        </pc:picChg>
      </pc:sldChg>
      <pc:sldChg chg="addSp delSp modSp new mod modClrScheme chgLayout">
        <pc:chgData name="Philip Mason" userId="5b33068fcab6078d" providerId="LiveId" clId="{78F2A224-C119-344C-B142-21E08CA4EB7F}" dt="2024-04-06T11:27:21.622" v="2190" actId="20577"/>
        <pc:sldMkLst>
          <pc:docMk/>
          <pc:sldMk cId="2355049661" sldId="364"/>
        </pc:sldMkLst>
        <pc:spChg chg="del">
          <ac:chgData name="Philip Mason" userId="5b33068fcab6078d" providerId="LiveId" clId="{78F2A224-C119-344C-B142-21E08CA4EB7F}" dt="2024-04-06T11:19:00.051" v="1973" actId="700"/>
          <ac:spMkLst>
            <pc:docMk/>
            <pc:sldMk cId="2355049661" sldId="364"/>
            <ac:spMk id="2" creationId="{6FF5A0A8-C03B-C11B-6241-C52FD6182948}"/>
          </ac:spMkLst>
        </pc:spChg>
        <pc:spChg chg="mod ord">
          <ac:chgData name="Philip Mason" userId="5b33068fcab6078d" providerId="LiveId" clId="{78F2A224-C119-344C-B142-21E08CA4EB7F}" dt="2024-04-06T11:27:08.722" v="2172" actId="26606"/>
          <ac:spMkLst>
            <pc:docMk/>
            <pc:sldMk cId="2355049661" sldId="364"/>
            <ac:spMk id="3" creationId="{7B96483A-6589-F070-72AF-78868E0D7407}"/>
          </ac:spMkLst>
        </pc:spChg>
        <pc:spChg chg="del">
          <ac:chgData name="Philip Mason" userId="5b33068fcab6078d" providerId="LiveId" clId="{78F2A224-C119-344C-B142-21E08CA4EB7F}" dt="2024-04-06T11:19:00.051" v="1973" actId="700"/>
          <ac:spMkLst>
            <pc:docMk/>
            <pc:sldMk cId="2355049661" sldId="364"/>
            <ac:spMk id="4" creationId="{77D754EE-36B4-590E-59FA-F1F4B685FCE8}"/>
          </ac:spMkLst>
        </pc:spChg>
        <pc:spChg chg="del">
          <ac:chgData name="Philip Mason" userId="5b33068fcab6078d" providerId="LiveId" clId="{78F2A224-C119-344C-B142-21E08CA4EB7F}" dt="2024-04-06T11:19:00.051" v="1973" actId="700"/>
          <ac:spMkLst>
            <pc:docMk/>
            <pc:sldMk cId="2355049661" sldId="364"/>
            <ac:spMk id="5" creationId="{CEBD2C9E-6712-3EA0-4868-CFD040C3339D}"/>
          </ac:spMkLst>
        </pc:spChg>
        <pc:spChg chg="del">
          <ac:chgData name="Philip Mason" userId="5b33068fcab6078d" providerId="LiveId" clId="{78F2A224-C119-344C-B142-21E08CA4EB7F}" dt="2024-04-06T11:19:00.051" v="1973" actId="700"/>
          <ac:spMkLst>
            <pc:docMk/>
            <pc:sldMk cId="2355049661" sldId="364"/>
            <ac:spMk id="6" creationId="{1342BDBD-CA6F-49E1-797A-90C4194CB11F}"/>
          </ac:spMkLst>
        </pc:spChg>
        <pc:spChg chg="del">
          <ac:chgData name="Philip Mason" userId="5b33068fcab6078d" providerId="LiveId" clId="{78F2A224-C119-344C-B142-21E08CA4EB7F}" dt="2024-04-06T11:19:00.051" v="1973" actId="700"/>
          <ac:spMkLst>
            <pc:docMk/>
            <pc:sldMk cId="2355049661" sldId="364"/>
            <ac:spMk id="7" creationId="{6B9BB605-4454-DE8B-8F85-2DDAAA3BEC0C}"/>
          </ac:spMkLst>
        </pc:spChg>
        <pc:spChg chg="add mod">
          <ac:chgData name="Philip Mason" userId="5b33068fcab6078d" providerId="LiveId" clId="{78F2A224-C119-344C-B142-21E08CA4EB7F}" dt="2024-04-06T11:27:21.622" v="2190" actId="20577"/>
          <ac:spMkLst>
            <pc:docMk/>
            <pc:sldMk cId="2355049661" sldId="364"/>
            <ac:spMk id="14" creationId="{6AF63776-8953-A356-DA14-9D2B983476A5}"/>
          </ac:spMkLst>
        </pc:spChg>
        <pc:picChg chg="add mod">
          <ac:chgData name="Philip Mason" userId="5b33068fcab6078d" providerId="LiveId" clId="{78F2A224-C119-344C-B142-21E08CA4EB7F}" dt="2024-04-06T11:27:08.722" v="2172" actId="26606"/>
          <ac:picMkLst>
            <pc:docMk/>
            <pc:sldMk cId="2355049661" sldId="364"/>
            <ac:picMk id="9" creationId="{E339EE8D-C8FC-BD6F-F09B-C3526E671556}"/>
          </ac:picMkLst>
        </pc:picChg>
      </pc:sldChg>
      <pc:sldChg chg="addSp modSp new mod ord modClrScheme chgLayout">
        <pc:chgData name="Philip Mason" userId="5b33068fcab6078d" providerId="LiveId" clId="{78F2A224-C119-344C-B142-21E08CA4EB7F}" dt="2024-04-06T11:37:42.018" v="2660" actId="207"/>
        <pc:sldMkLst>
          <pc:docMk/>
          <pc:sldMk cId="309994083" sldId="365"/>
        </pc:sldMkLst>
        <pc:spChg chg="mod ord">
          <ac:chgData name="Philip Mason" userId="5b33068fcab6078d" providerId="LiveId" clId="{78F2A224-C119-344C-B142-21E08CA4EB7F}" dt="2024-04-06T11:21:04.743" v="2009" actId="700"/>
          <ac:spMkLst>
            <pc:docMk/>
            <pc:sldMk cId="309994083" sldId="365"/>
            <ac:spMk id="2" creationId="{E99E63F8-6F38-1FCD-1338-AB6113AF362E}"/>
          </ac:spMkLst>
        </pc:spChg>
        <pc:spChg chg="add mod ord">
          <ac:chgData name="Philip Mason" userId="5b33068fcab6078d" providerId="LiveId" clId="{78F2A224-C119-344C-B142-21E08CA4EB7F}" dt="2024-04-06T11:37:42.018" v="2660" actId="207"/>
          <ac:spMkLst>
            <pc:docMk/>
            <pc:sldMk cId="309994083" sldId="365"/>
            <ac:spMk id="3" creationId="{623DA924-848B-A549-0430-E3FA139138A6}"/>
          </ac:spMkLst>
        </pc:spChg>
        <pc:spChg chg="add mod ord">
          <ac:chgData name="Philip Mason" userId="5b33068fcab6078d" providerId="LiveId" clId="{78F2A224-C119-344C-B142-21E08CA4EB7F}" dt="2024-04-06T11:37:14.891" v="2624" actId="207"/>
          <ac:spMkLst>
            <pc:docMk/>
            <pc:sldMk cId="309994083" sldId="365"/>
            <ac:spMk id="4" creationId="{540946F5-DB5C-399C-A7F0-C4F005D8EE89}"/>
          </ac:spMkLst>
        </pc:spChg>
      </pc:sldChg>
      <pc:sldChg chg="addSp delSp modSp new mod modClrScheme chgLayout">
        <pc:chgData name="Philip Mason" userId="5b33068fcab6078d" providerId="LiveId" clId="{78F2A224-C119-344C-B142-21E08CA4EB7F}" dt="2024-04-06T11:36:34.792" v="2621" actId="732"/>
        <pc:sldMkLst>
          <pc:docMk/>
          <pc:sldMk cId="358686439" sldId="366"/>
        </pc:sldMkLst>
        <pc:spChg chg="del mod">
          <ac:chgData name="Philip Mason" userId="5b33068fcab6078d" providerId="LiveId" clId="{78F2A224-C119-344C-B142-21E08CA4EB7F}" dt="2024-04-06T11:29:49.329" v="2239" actId="478"/>
          <ac:spMkLst>
            <pc:docMk/>
            <pc:sldMk cId="358686439" sldId="366"/>
            <ac:spMk id="2" creationId="{11ED057E-0696-60F9-4284-8B76B6A76443}"/>
          </ac:spMkLst>
        </pc:spChg>
        <pc:spChg chg="del">
          <ac:chgData name="Philip Mason" userId="5b33068fcab6078d" providerId="LiveId" clId="{78F2A224-C119-344C-B142-21E08CA4EB7F}" dt="2024-04-06T11:28:34.096" v="2192"/>
          <ac:spMkLst>
            <pc:docMk/>
            <pc:sldMk cId="358686439" sldId="366"/>
            <ac:spMk id="3" creationId="{7341FE09-675C-9ACC-9069-3B35EE765923}"/>
          </ac:spMkLst>
        </pc:spChg>
        <pc:spChg chg="del mod ord">
          <ac:chgData name="Philip Mason" userId="5b33068fcab6078d" providerId="LiveId" clId="{78F2A224-C119-344C-B142-21E08CA4EB7F}" dt="2024-04-06T11:33:41.053" v="2550" actId="26606"/>
          <ac:spMkLst>
            <pc:docMk/>
            <pc:sldMk cId="358686439" sldId="366"/>
            <ac:spMk id="4" creationId="{3953C03E-FCC5-F869-9DC3-210EF4FC69F6}"/>
          </ac:spMkLst>
        </pc:spChg>
        <pc:spChg chg="add del mod">
          <ac:chgData name="Philip Mason" userId="5b33068fcab6078d" providerId="LiveId" clId="{78F2A224-C119-344C-B142-21E08CA4EB7F}" dt="2024-04-06T11:29:26.480" v="2235" actId="478"/>
          <ac:spMkLst>
            <pc:docMk/>
            <pc:sldMk cId="358686439" sldId="366"/>
            <ac:spMk id="7" creationId="{B6165378-3D65-C1C9-6BE0-4434192F2881}"/>
          </ac:spMkLst>
        </pc:spChg>
        <pc:spChg chg="add mod ord">
          <ac:chgData name="Philip Mason" userId="5b33068fcab6078d" providerId="LiveId" clId="{78F2A224-C119-344C-B142-21E08CA4EB7F}" dt="2024-04-06T11:36:12.752" v="2620" actId="20577"/>
          <ac:spMkLst>
            <pc:docMk/>
            <pc:sldMk cId="358686439" sldId="366"/>
            <ac:spMk id="9" creationId="{0076A217-9C67-D76F-3129-F93D541D7765}"/>
          </ac:spMkLst>
        </pc:spChg>
        <pc:spChg chg="add del mod">
          <ac:chgData name="Philip Mason" userId="5b33068fcab6078d" providerId="LiveId" clId="{78F2A224-C119-344C-B142-21E08CA4EB7F}" dt="2024-04-06T11:30:00.404" v="2242" actId="478"/>
          <ac:spMkLst>
            <pc:docMk/>
            <pc:sldMk cId="358686439" sldId="366"/>
            <ac:spMk id="13" creationId="{B7BCE123-648F-DE17-4D79-5DB641D0B9BE}"/>
          </ac:spMkLst>
        </pc:spChg>
        <pc:spChg chg="add del mod ord">
          <ac:chgData name="Philip Mason" userId="5b33068fcab6078d" providerId="LiveId" clId="{78F2A224-C119-344C-B142-21E08CA4EB7F}" dt="2024-04-06T11:33:22.944" v="2549" actId="6264"/>
          <ac:spMkLst>
            <pc:docMk/>
            <pc:sldMk cId="358686439" sldId="366"/>
            <ac:spMk id="14" creationId="{478F7907-3C92-4CB4-16E8-AC767D280BDA}"/>
          </ac:spMkLst>
        </pc:spChg>
        <pc:spChg chg="add mod ord">
          <ac:chgData name="Philip Mason" userId="5b33068fcab6078d" providerId="LiveId" clId="{78F2A224-C119-344C-B142-21E08CA4EB7F}" dt="2024-04-06T11:35:29.694" v="2588" actId="20577"/>
          <ac:spMkLst>
            <pc:docMk/>
            <pc:sldMk cId="358686439" sldId="366"/>
            <ac:spMk id="15" creationId="{D2CAB700-9AD4-4583-E3D7-EA7054CC6D8A}"/>
          </ac:spMkLst>
        </pc:spChg>
        <pc:spChg chg="add del mod">
          <ac:chgData name="Philip Mason" userId="5b33068fcab6078d" providerId="LiveId" clId="{78F2A224-C119-344C-B142-21E08CA4EB7F}" dt="2024-04-06T11:33:22.944" v="2549" actId="6264"/>
          <ac:spMkLst>
            <pc:docMk/>
            <pc:sldMk cId="358686439" sldId="366"/>
            <ac:spMk id="16" creationId="{D137FC5E-C28F-4B40-427E-75E54B297563}"/>
          </ac:spMkLst>
        </pc:spChg>
        <pc:spChg chg="add del mod">
          <ac:chgData name="Philip Mason" userId="5b33068fcab6078d" providerId="LiveId" clId="{78F2A224-C119-344C-B142-21E08CA4EB7F}" dt="2024-04-06T11:33:22.944" v="2549" actId="6264"/>
          <ac:spMkLst>
            <pc:docMk/>
            <pc:sldMk cId="358686439" sldId="366"/>
            <ac:spMk id="17" creationId="{0BFFED24-DA8B-9F2A-DB70-4BE92DF20581}"/>
          </ac:spMkLst>
        </pc:spChg>
        <pc:spChg chg="add del mod">
          <ac:chgData name="Philip Mason" userId="5b33068fcab6078d" providerId="LiveId" clId="{78F2A224-C119-344C-B142-21E08CA4EB7F}" dt="2024-04-06T11:33:22.944" v="2549" actId="6264"/>
          <ac:spMkLst>
            <pc:docMk/>
            <pc:sldMk cId="358686439" sldId="366"/>
            <ac:spMk id="18" creationId="{E071B51A-7089-A66C-ECF9-4E3B6F438548}"/>
          </ac:spMkLst>
        </pc:spChg>
        <pc:spChg chg="add del mod ord">
          <ac:chgData name="Philip Mason" userId="5b33068fcab6078d" providerId="LiveId" clId="{78F2A224-C119-344C-B142-21E08CA4EB7F}" dt="2024-04-06T11:33:41.053" v="2550" actId="26606"/>
          <ac:spMkLst>
            <pc:docMk/>
            <pc:sldMk cId="358686439" sldId="366"/>
            <ac:spMk id="19" creationId="{45BD62C4-227A-B963-B009-16EA544BC5A9}"/>
          </ac:spMkLst>
        </pc:spChg>
        <pc:spChg chg="add del mod">
          <ac:chgData name="Philip Mason" userId="5b33068fcab6078d" providerId="LiveId" clId="{78F2A224-C119-344C-B142-21E08CA4EB7F}" dt="2024-04-06T11:33:49.094" v="2551" actId="478"/>
          <ac:spMkLst>
            <pc:docMk/>
            <pc:sldMk cId="358686439" sldId="366"/>
            <ac:spMk id="24" creationId="{B0BC17A4-A4FA-FB3D-CCEB-B2CF7364D50A}"/>
          </ac:spMkLst>
        </pc:spChg>
        <pc:spChg chg="add mod">
          <ac:chgData name="Philip Mason" userId="5b33068fcab6078d" providerId="LiveId" clId="{78F2A224-C119-344C-B142-21E08CA4EB7F}" dt="2024-04-06T11:33:41.053" v="2550" actId="26606"/>
          <ac:spMkLst>
            <pc:docMk/>
            <pc:sldMk cId="358686439" sldId="366"/>
            <ac:spMk id="26" creationId="{A787A1EC-4CDE-F7B7-8588-4DF6D30A8F27}"/>
          </ac:spMkLst>
        </pc:spChg>
        <pc:spChg chg="add del mod">
          <ac:chgData name="Philip Mason" userId="5b33068fcab6078d" providerId="LiveId" clId="{78F2A224-C119-344C-B142-21E08CA4EB7F}" dt="2024-04-06T11:34:32.027" v="2559" actId="478"/>
          <ac:spMkLst>
            <pc:docMk/>
            <pc:sldMk cId="358686439" sldId="366"/>
            <ac:spMk id="27" creationId="{0E26E5C6-105A-9765-EFEE-EC06C00D1F93}"/>
          </ac:spMkLst>
        </pc:spChg>
        <pc:spChg chg="add del mod">
          <ac:chgData name="Philip Mason" userId="5b33068fcab6078d" providerId="LiveId" clId="{78F2A224-C119-344C-B142-21E08CA4EB7F}" dt="2024-04-06T11:33:53.481" v="2552"/>
          <ac:spMkLst>
            <pc:docMk/>
            <pc:sldMk cId="358686439" sldId="366"/>
            <ac:spMk id="28" creationId="{EEA6D834-35C1-DA21-DB65-185BA707F51D}"/>
          </ac:spMkLst>
        </pc:spChg>
        <pc:spChg chg="add del mod">
          <ac:chgData name="Philip Mason" userId="5b33068fcab6078d" providerId="LiveId" clId="{78F2A224-C119-344C-B142-21E08CA4EB7F}" dt="2024-04-06T11:34:04.899" v="2553" actId="478"/>
          <ac:spMkLst>
            <pc:docMk/>
            <pc:sldMk cId="358686439" sldId="366"/>
            <ac:spMk id="30" creationId="{7CF15B25-A537-DD1A-6569-7C00AE93EBF2}"/>
          </ac:spMkLst>
        </pc:spChg>
        <pc:picChg chg="add del mod">
          <ac:chgData name="Philip Mason" userId="5b33068fcab6078d" providerId="LiveId" clId="{78F2A224-C119-344C-B142-21E08CA4EB7F}" dt="2024-04-06T11:29:14.777" v="2216" actId="21"/>
          <ac:picMkLst>
            <pc:docMk/>
            <pc:sldMk cId="358686439" sldId="366"/>
            <ac:picMk id="6" creationId="{25DD58D7-5A95-D253-7ED3-2BF129764FFA}"/>
          </ac:picMkLst>
        </pc:picChg>
        <pc:picChg chg="add del mod">
          <ac:chgData name="Philip Mason" userId="5b33068fcab6078d" providerId="LiveId" clId="{78F2A224-C119-344C-B142-21E08CA4EB7F}" dt="2024-04-06T11:29:40.946" v="2237" actId="21"/>
          <ac:picMkLst>
            <pc:docMk/>
            <pc:sldMk cId="358686439" sldId="366"/>
            <ac:picMk id="10" creationId="{A4861B58-9E94-0E12-C677-A9B9A5CC61F2}"/>
          </ac:picMkLst>
        </pc:picChg>
        <pc:picChg chg="add del mod">
          <ac:chgData name="Philip Mason" userId="5b33068fcab6078d" providerId="LiveId" clId="{78F2A224-C119-344C-B142-21E08CA4EB7F}" dt="2024-04-06T11:32:56.456" v="2545" actId="478"/>
          <ac:picMkLst>
            <pc:docMk/>
            <pc:sldMk cId="358686439" sldId="366"/>
            <ac:picMk id="11" creationId="{475466FF-A13A-793C-AFCA-C4E8A638ECFE}"/>
          </ac:picMkLst>
        </pc:picChg>
        <pc:picChg chg="add del mod">
          <ac:chgData name="Philip Mason" userId="5b33068fcab6078d" providerId="LiveId" clId="{78F2A224-C119-344C-B142-21E08CA4EB7F}" dt="2024-04-06T11:34:28.148" v="2558" actId="478"/>
          <ac:picMkLst>
            <pc:docMk/>
            <pc:sldMk cId="358686439" sldId="366"/>
            <ac:picMk id="21" creationId="{E7E627D0-85AE-42A5-FE54-1A5F4DFBB630}"/>
          </ac:picMkLst>
        </pc:picChg>
        <pc:picChg chg="add mod modCrop">
          <ac:chgData name="Philip Mason" userId="5b33068fcab6078d" providerId="LiveId" clId="{78F2A224-C119-344C-B142-21E08CA4EB7F}" dt="2024-04-06T11:36:34.792" v="2621" actId="732"/>
          <ac:picMkLst>
            <pc:docMk/>
            <pc:sldMk cId="358686439" sldId="366"/>
            <ac:picMk id="23" creationId="{5ECEA9C5-D40F-60EB-EA02-66B20221DF01}"/>
          </ac:picMkLst>
        </pc:picChg>
      </pc:sldChg>
      <pc:sldChg chg="addSp delSp modSp new mod modClrScheme chgLayout">
        <pc:chgData name="Philip Mason" userId="5b33068fcab6078d" providerId="LiveId" clId="{78F2A224-C119-344C-B142-21E08CA4EB7F}" dt="2024-04-06T11:42:21.207" v="2700" actId="1076"/>
        <pc:sldMkLst>
          <pc:docMk/>
          <pc:sldMk cId="2076794850" sldId="367"/>
        </pc:sldMkLst>
        <pc:spChg chg="del mod ord">
          <ac:chgData name="Philip Mason" userId="5b33068fcab6078d" providerId="LiveId" clId="{78F2A224-C119-344C-B142-21E08CA4EB7F}" dt="2024-04-06T11:38:17.568" v="2662" actId="700"/>
          <ac:spMkLst>
            <pc:docMk/>
            <pc:sldMk cId="2076794850" sldId="367"/>
            <ac:spMk id="2" creationId="{8F183B7A-F828-F5D3-149B-C3CF3A4F9B9E}"/>
          </ac:spMkLst>
        </pc:spChg>
        <pc:spChg chg="mod ord">
          <ac:chgData name="Philip Mason" userId="5b33068fcab6078d" providerId="LiveId" clId="{78F2A224-C119-344C-B142-21E08CA4EB7F}" dt="2024-04-06T11:38:17.568" v="2662" actId="700"/>
          <ac:spMkLst>
            <pc:docMk/>
            <pc:sldMk cId="2076794850" sldId="367"/>
            <ac:spMk id="3" creationId="{FE876A79-9640-B7E9-7036-43E8ABACA5A1}"/>
          </ac:spMkLst>
        </pc:spChg>
        <pc:spChg chg="del">
          <ac:chgData name="Philip Mason" userId="5b33068fcab6078d" providerId="LiveId" clId="{78F2A224-C119-344C-B142-21E08CA4EB7F}" dt="2024-04-06T11:38:17.568" v="2662" actId="700"/>
          <ac:spMkLst>
            <pc:docMk/>
            <pc:sldMk cId="2076794850" sldId="367"/>
            <ac:spMk id="4" creationId="{DE61ED3F-E1CA-BAB4-FA27-4F4130C832D8}"/>
          </ac:spMkLst>
        </pc:spChg>
        <pc:spChg chg="del">
          <ac:chgData name="Philip Mason" userId="5b33068fcab6078d" providerId="LiveId" clId="{78F2A224-C119-344C-B142-21E08CA4EB7F}" dt="2024-04-06T11:38:17.568" v="2662" actId="700"/>
          <ac:spMkLst>
            <pc:docMk/>
            <pc:sldMk cId="2076794850" sldId="367"/>
            <ac:spMk id="5" creationId="{8DF08C34-4957-CF0A-CB23-EB1BEB7F1CCE}"/>
          </ac:spMkLst>
        </pc:spChg>
        <pc:spChg chg="del">
          <ac:chgData name="Philip Mason" userId="5b33068fcab6078d" providerId="LiveId" clId="{78F2A224-C119-344C-B142-21E08CA4EB7F}" dt="2024-04-06T11:38:17.568" v="2662" actId="700"/>
          <ac:spMkLst>
            <pc:docMk/>
            <pc:sldMk cId="2076794850" sldId="367"/>
            <ac:spMk id="6" creationId="{07B23F98-65BD-0795-17A0-14E44B2E664A}"/>
          </ac:spMkLst>
        </pc:spChg>
        <pc:spChg chg="del">
          <ac:chgData name="Philip Mason" userId="5b33068fcab6078d" providerId="LiveId" clId="{78F2A224-C119-344C-B142-21E08CA4EB7F}" dt="2024-04-06T11:38:17.568" v="2662" actId="700"/>
          <ac:spMkLst>
            <pc:docMk/>
            <pc:sldMk cId="2076794850" sldId="367"/>
            <ac:spMk id="7" creationId="{A2BC2008-E09D-0621-1B96-243429571498}"/>
          </ac:spMkLst>
        </pc:spChg>
        <pc:spChg chg="add mod ord">
          <ac:chgData name="Philip Mason" userId="5b33068fcab6078d" providerId="LiveId" clId="{78F2A224-C119-344C-B142-21E08CA4EB7F}" dt="2024-04-06T11:40:34.398" v="2696" actId="20577"/>
          <ac:spMkLst>
            <pc:docMk/>
            <pc:sldMk cId="2076794850" sldId="367"/>
            <ac:spMk id="8" creationId="{8E18FF2E-AB14-F5AA-1EE6-2A17612CE26E}"/>
          </ac:spMkLst>
        </pc:spChg>
        <pc:picChg chg="add mod">
          <ac:chgData name="Philip Mason" userId="5b33068fcab6078d" providerId="LiveId" clId="{78F2A224-C119-344C-B142-21E08CA4EB7F}" dt="2024-04-06T11:40:29.447" v="2695" actId="14100"/>
          <ac:picMkLst>
            <pc:docMk/>
            <pc:sldMk cId="2076794850" sldId="367"/>
            <ac:picMk id="9" creationId="{FC6C6A15-5B0C-689E-1572-98FC547FA19B}"/>
          </ac:picMkLst>
        </pc:picChg>
        <pc:picChg chg="add mod">
          <ac:chgData name="Philip Mason" userId="5b33068fcab6078d" providerId="LiveId" clId="{78F2A224-C119-344C-B142-21E08CA4EB7F}" dt="2024-04-06T11:40:23.712" v="2694" actId="1076"/>
          <ac:picMkLst>
            <pc:docMk/>
            <pc:sldMk cId="2076794850" sldId="367"/>
            <ac:picMk id="11" creationId="{5D9EE45C-C072-2835-EEC7-E3A7B05A9044}"/>
          </ac:picMkLst>
        </pc:picChg>
        <pc:picChg chg="add mod">
          <ac:chgData name="Philip Mason" userId="5b33068fcab6078d" providerId="LiveId" clId="{78F2A224-C119-344C-B142-21E08CA4EB7F}" dt="2024-04-06T11:42:21.207" v="2700" actId="1076"/>
          <ac:picMkLst>
            <pc:docMk/>
            <pc:sldMk cId="2076794850" sldId="367"/>
            <ac:picMk id="13" creationId="{57EC179F-B7E8-86F1-6581-987C80EB677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0966F-FA45-47BD-A0F6-01087CD841B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4877C21-3810-498B-8B89-94B9A8265A2D}">
      <dgm:prSet/>
      <dgm:spPr/>
      <dgm:t>
        <a:bodyPr/>
        <a:lstStyle/>
        <a:p>
          <a:r>
            <a:rPr lang="en-GB"/>
            <a:t>Give me more than SAS does</a:t>
          </a:r>
          <a:endParaRPr lang="en-US"/>
        </a:p>
      </dgm:t>
    </dgm:pt>
    <dgm:pt modelId="{6E1C86B4-5E64-4ED2-8C05-DE3E06E55CC7}" type="parTrans" cxnId="{A3517B6F-E715-48E1-AEE2-F602AB1BE183}">
      <dgm:prSet/>
      <dgm:spPr/>
      <dgm:t>
        <a:bodyPr/>
        <a:lstStyle/>
        <a:p>
          <a:endParaRPr lang="en-US"/>
        </a:p>
      </dgm:t>
    </dgm:pt>
    <dgm:pt modelId="{893AD040-F0DC-473A-9AC6-2CACEDC70F9E}" type="sibTrans" cxnId="{A3517B6F-E715-48E1-AEE2-F602AB1BE183}">
      <dgm:prSet/>
      <dgm:spPr/>
      <dgm:t>
        <a:bodyPr/>
        <a:lstStyle/>
        <a:p>
          <a:endParaRPr lang="en-US"/>
        </a:p>
      </dgm:t>
    </dgm:pt>
    <dgm:pt modelId="{64201085-D009-4AF2-966D-A4B9861DD3EF}">
      <dgm:prSet/>
      <dgm:spPr/>
      <dgm:t>
        <a:bodyPr/>
        <a:lstStyle/>
        <a:p>
          <a:r>
            <a:rPr lang="en-GB"/>
            <a:t>Fast</a:t>
          </a:r>
          <a:endParaRPr lang="en-US"/>
        </a:p>
      </dgm:t>
    </dgm:pt>
    <dgm:pt modelId="{BC508771-7CE8-4A08-A24E-54E67230F571}" type="parTrans" cxnId="{66DBD30A-E394-41AD-92CE-BC6AE82072A8}">
      <dgm:prSet/>
      <dgm:spPr/>
      <dgm:t>
        <a:bodyPr/>
        <a:lstStyle/>
        <a:p>
          <a:endParaRPr lang="en-US"/>
        </a:p>
      </dgm:t>
    </dgm:pt>
    <dgm:pt modelId="{B74BBB23-E64B-41BC-ACB5-7D1DB10B01FF}" type="sibTrans" cxnId="{66DBD30A-E394-41AD-92CE-BC6AE82072A8}">
      <dgm:prSet/>
      <dgm:spPr/>
      <dgm:t>
        <a:bodyPr/>
        <a:lstStyle/>
        <a:p>
          <a:endParaRPr lang="en-US"/>
        </a:p>
      </dgm:t>
    </dgm:pt>
    <dgm:pt modelId="{94E18BA0-A6BE-4F0B-83D9-7D41779C07C5}">
      <dgm:prSet/>
      <dgm:spPr/>
      <dgm:t>
        <a:bodyPr/>
        <a:lstStyle/>
        <a:p>
          <a:r>
            <a:rPr lang="en-GB"/>
            <a:t>Consistent source of truth</a:t>
          </a:r>
          <a:endParaRPr lang="en-US"/>
        </a:p>
      </dgm:t>
    </dgm:pt>
    <dgm:pt modelId="{58E09A34-763A-43F4-8AAC-AAA8D82EBEBF}" type="parTrans" cxnId="{91B0D744-6F0B-4EC4-895F-C067B07F5967}">
      <dgm:prSet/>
      <dgm:spPr/>
      <dgm:t>
        <a:bodyPr/>
        <a:lstStyle/>
        <a:p>
          <a:endParaRPr lang="en-US"/>
        </a:p>
      </dgm:t>
    </dgm:pt>
    <dgm:pt modelId="{E7A694E2-2455-47FA-9ACC-8972CBD8A3D8}" type="sibTrans" cxnId="{91B0D744-6F0B-4EC4-895F-C067B07F5967}">
      <dgm:prSet/>
      <dgm:spPr/>
      <dgm:t>
        <a:bodyPr/>
        <a:lstStyle/>
        <a:p>
          <a:endParaRPr lang="en-US"/>
        </a:p>
      </dgm:t>
    </dgm:pt>
    <dgm:pt modelId="{80C5AE82-D84D-45BC-A073-E71270254398}">
      <dgm:prSet/>
      <dgm:spPr/>
      <dgm:t>
        <a:bodyPr/>
        <a:lstStyle/>
        <a:p>
          <a:r>
            <a:rPr lang="en-US"/>
            <a:t>Analyze and find what I want</a:t>
          </a:r>
        </a:p>
      </dgm:t>
    </dgm:pt>
    <dgm:pt modelId="{1402A1A7-C265-47E9-9835-D03A2C5AB68F}" type="parTrans" cxnId="{8B36E938-AF6D-4EF4-81AD-1154E28A0508}">
      <dgm:prSet/>
      <dgm:spPr/>
      <dgm:t>
        <a:bodyPr/>
        <a:lstStyle/>
        <a:p>
          <a:endParaRPr lang="en-US"/>
        </a:p>
      </dgm:t>
    </dgm:pt>
    <dgm:pt modelId="{595207CE-02EF-4905-B4F5-DB2ACB1BCD9F}" type="sibTrans" cxnId="{8B36E938-AF6D-4EF4-81AD-1154E28A0508}">
      <dgm:prSet/>
      <dgm:spPr/>
      <dgm:t>
        <a:bodyPr/>
        <a:lstStyle/>
        <a:p>
          <a:endParaRPr lang="en-US"/>
        </a:p>
      </dgm:t>
    </dgm:pt>
    <dgm:pt modelId="{50FB130D-DDF5-4A71-B8D3-085C8C10FCDB}">
      <dgm:prSet/>
      <dgm:spPr/>
      <dgm:t>
        <a:bodyPr/>
        <a:lstStyle/>
        <a:p>
          <a:r>
            <a:rPr lang="en-GB"/>
            <a:t>Run in batch or use interactively</a:t>
          </a:r>
          <a:endParaRPr lang="en-US"/>
        </a:p>
      </dgm:t>
    </dgm:pt>
    <dgm:pt modelId="{8F413A28-6AA0-448F-8836-7C4F6E93C5E3}" type="parTrans" cxnId="{73B2AB79-7755-461C-AC95-FAFAEFC61581}">
      <dgm:prSet/>
      <dgm:spPr/>
      <dgm:t>
        <a:bodyPr/>
        <a:lstStyle/>
        <a:p>
          <a:endParaRPr lang="en-US"/>
        </a:p>
      </dgm:t>
    </dgm:pt>
    <dgm:pt modelId="{D95EA8CB-67C1-44FA-9219-B30C48885FAB}" type="sibTrans" cxnId="{73B2AB79-7755-461C-AC95-FAFAEFC61581}">
      <dgm:prSet/>
      <dgm:spPr/>
      <dgm:t>
        <a:bodyPr/>
        <a:lstStyle/>
        <a:p>
          <a:endParaRPr lang="en-US"/>
        </a:p>
      </dgm:t>
    </dgm:pt>
    <dgm:pt modelId="{C512B95D-D8BF-4307-948E-CBD4E493A013}">
      <dgm:prSet/>
      <dgm:spPr/>
      <dgm:t>
        <a:bodyPr/>
        <a:lstStyle/>
        <a:p>
          <a:r>
            <a:rPr lang="en-GB"/>
            <a:t>Integrate with linking to it and from it</a:t>
          </a:r>
          <a:endParaRPr lang="en-US"/>
        </a:p>
      </dgm:t>
    </dgm:pt>
    <dgm:pt modelId="{9AD0FA08-C014-445E-A496-55D5D2D78518}" type="parTrans" cxnId="{38FE07C9-F5DF-47D3-B75A-EDE6576860BB}">
      <dgm:prSet/>
      <dgm:spPr/>
      <dgm:t>
        <a:bodyPr/>
        <a:lstStyle/>
        <a:p>
          <a:endParaRPr lang="en-US"/>
        </a:p>
      </dgm:t>
    </dgm:pt>
    <dgm:pt modelId="{26217124-E46F-442E-9B3F-9B148BFE2631}" type="sibTrans" cxnId="{38FE07C9-F5DF-47D3-B75A-EDE6576860BB}">
      <dgm:prSet/>
      <dgm:spPr/>
      <dgm:t>
        <a:bodyPr/>
        <a:lstStyle/>
        <a:p>
          <a:endParaRPr lang="en-US"/>
        </a:p>
      </dgm:t>
    </dgm:pt>
    <dgm:pt modelId="{40B65B81-4980-4CC3-AE50-0BDEF3720B4B}" type="pres">
      <dgm:prSet presAssocID="{1C80966F-FA45-47BD-A0F6-01087CD841BA}" presName="root" presStyleCnt="0">
        <dgm:presLayoutVars>
          <dgm:dir/>
          <dgm:resizeHandles val="exact"/>
        </dgm:presLayoutVars>
      </dgm:prSet>
      <dgm:spPr/>
    </dgm:pt>
    <dgm:pt modelId="{143F639F-61F0-4CB0-A6B7-3C6B967EFEA7}" type="pres">
      <dgm:prSet presAssocID="{1C80966F-FA45-47BD-A0F6-01087CD841BA}" presName="container" presStyleCnt="0">
        <dgm:presLayoutVars>
          <dgm:dir/>
          <dgm:resizeHandles val="exact"/>
        </dgm:presLayoutVars>
      </dgm:prSet>
      <dgm:spPr/>
    </dgm:pt>
    <dgm:pt modelId="{93FF603B-2712-4829-A313-0848790B36B8}" type="pres">
      <dgm:prSet presAssocID="{14877C21-3810-498B-8B89-94B9A8265A2D}" presName="compNode" presStyleCnt="0"/>
      <dgm:spPr/>
    </dgm:pt>
    <dgm:pt modelId="{194D6132-FDD6-41DB-B29B-089A606451DF}" type="pres">
      <dgm:prSet presAssocID="{14877C21-3810-498B-8B89-94B9A8265A2D}" presName="iconBgRect" presStyleLbl="bgShp" presStyleIdx="0" presStyleCnt="6"/>
      <dgm:spPr/>
    </dgm:pt>
    <dgm:pt modelId="{481B668E-FEA1-43E2-AD94-77A29BA430F2}" type="pres">
      <dgm:prSet presAssocID="{14877C21-3810-498B-8B89-94B9A8265A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7CE8D5E9-CCF0-4F37-8F12-C3296D51FD7F}" type="pres">
      <dgm:prSet presAssocID="{14877C21-3810-498B-8B89-94B9A8265A2D}" presName="spaceRect" presStyleCnt="0"/>
      <dgm:spPr/>
    </dgm:pt>
    <dgm:pt modelId="{46660353-A838-48EC-A33A-FA4789C0D178}" type="pres">
      <dgm:prSet presAssocID="{14877C21-3810-498B-8B89-94B9A8265A2D}" presName="textRect" presStyleLbl="revTx" presStyleIdx="0" presStyleCnt="6">
        <dgm:presLayoutVars>
          <dgm:chMax val="1"/>
          <dgm:chPref val="1"/>
        </dgm:presLayoutVars>
      </dgm:prSet>
      <dgm:spPr/>
    </dgm:pt>
    <dgm:pt modelId="{E3E59D6B-7E05-4832-BC4C-49BE43DE53DB}" type="pres">
      <dgm:prSet presAssocID="{893AD040-F0DC-473A-9AC6-2CACEDC70F9E}" presName="sibTrans" presStyleLbl="sibTrans2D1" presStyleIdx="0" presStyleCnt="0"/>
      <dgm:spPr/>
    </dgm:pt>
    <dgm:pt modelId="{29DEF546-DD56-4608-AB34-4270A3B57EEC}" type="pres">
      <dgm:prSet presAssocID="{64201085-D009-4AF2-966D-A4B9861DD3EF}" presName="compNode" presStyleCnt="0"/>
      <dgm:spPr/>
    </dgm:pt>
    <dgm:pt modelId="{93EDA887-ACC1-4EE6-A97C-E1C6A4974C43}" type="pres">
      <dgm:prSet presAssocID="{64201085-D009-4AF2-966D-A4B9861DD3EF}" presName="iconBgRect" presStyleLbl="bgShp" presStyleIdx="1" presStyleCnt="6"/>
      <dgm:spPr/>
    </dgm:pt>
    <dgm:pt modelId="{EE26A5FF-6B18-41D7-9E64-655EF68ACF4C}" type="pres">
      <dgm:prSet presAssocID="{64201085-D009-4AF2-966D-A4B9861DD3E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bbit"/>
        </a:ext>
      </dgm:extLst>
    </dgm:pt>
    <dgm:pt modelId="{BC7E1D5D-E4D5-4848-976A-7823F63B1874}" type="pres">
      <dgm:prSet presAssocID="{64201085-D009-4AF2-966D-A4B9861DD3EF}" presName="spaceRect" presStyleCnt="0"/>
      <dgm:spPr/>
    </dgm:pt>
    <dgm:pt modelId="{EC130C33-E821-43EA-BD9C-FDD146786A1C}" type="pres">
      <dgm:prSet presAssocID="{64201085-D009-4AF2-966D-A4B9861DD3EF}" presName="textRect" presStyleLbl="revTx" presStyleIdx="1" presStyleCnt="6">
        <dgm:presLayoutVars>
          <dgm:chMax val="1"/>
          <dgm:chPref val="1"/>
        </dgm:presLayoutVars>
      </dgm:prSet>
      <dgm:spPr/>
    </dgm:pt>
    <dgm:pt modelId="{717CA586-5C04-48BC-BCF1-AA7AEE5A444B}" type="pres">
      <dgm:prSet presAssocID="{B74BBB23-E64B-41BC-ACB5-7D1DB10B01FF}" presName="sibTrans" presStyleLbl="sibTrans2D1" presStyleIdx="0" presStyleCnt="0"/>
      <dgm:spPr/>
    </dgm:pt>
    <dgm:pt modelId="{1C240B21-525A-4945-974B-B1C5A21784CF}" type="pres">
      <dgm:prSet presAssocID="{94E18BA0-A6BE-4F0B-83D9-7D41779C07C5}" presName="compNode" presStyleCnt="0"/>
      <dgm:spPr/>
    </dgm:pt>
    <dgm:pt modelId="{C4273A24-B882-408C-9325-9E040F09B053}" type="pres">
      <dgm:prSet presAssocID="{94E18BA0-A6BE-4F0B-83D9-7D41779C07C5}" presName="iconBgRect" presStyleLbl="bgShp" presStyleIdx="2" presStyleCnt="6"/>
      <dgm:spPr/>
    </dgm:pt>
    <dgm:pt modelId="{ED75F343-FEAA-4615-8D25-B4FB0B193A07}" type="pres">
      <dgm:prSet presAssocID="{94E18BA0-A6BE-4F0B-83D9-7D41779C07C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D588603-C785-4754-A9AA-39B5D5373730}" type="pres">
      <dgm:prSet presAssocID="{94E18BA0-A6BE-4F0B-83D9-7D41779C07C5}" presName="spaceRect" presStyleCnt="0"/>
      <dgm:spPr/>
    </dgm:pt>
    <dgm:pt modelId="{EDA176F5-0AC5-479E-8FEC-50BF210416BA}" type="pres">
      <dgm:prSet presAssocID="{94E18BA0-A6BE-4F0B-83D9-7D41779C07C5}" presName="textRect" presStyleLbl="revTx" presStyleIdx="2" presStyleCnt="6">
        <dgm:presLayoutVars>
          <dgm:chMax val="1"/>
          <dgm:chPref val="1"/>
        </dgm:presLayoutVars>
      </dgm:prSet>
      <dgm:spPr/>
    </dgm:pt>
    <dgm:pt modelId="{52D8FCB6-C1C3-4C67-9631-37F503AD2F68}" type="pres">
      <dgm:prSet presAssocID="{E7A694E2-2455-47FA-9ACC-8972CBD8A3D8}" presName="sibTrans" presStyleLbl="sibTrans2D1" presStyleIdx="0" presStyleCnt="0"/>
      <dgm:spPr/>
    </dgm:pt>
    <dgm:pt modelId="{2C9C34D5-CDCC-4694-956F-2252EE136AE3}" type="pres">
      <dgm:prSet presAssocID="{80C5AE82-D84D-45BC-A073-E71270254398}" presName="compNode" presStyleCnt="0"/>
      <dgm:spPr/>
    </dgm:pt>
    <dgm:pt modelId="{123270CC-B22C-4A67-A73D-FD5626A2885B}" type="pres">
      <dgm:prSet presAssocID="{80C5AE82-D84D-45BC-A073-E71270254398}" presName="iconBgRect" presStyleLbl="bgShp" presStyleIdx="3" presStyleCnt="6"/>
      <dgm:spPr/>
    </dgm:pt>
    <dgm:pt modelId="{7245546F-8903-46ED-8C78-A71DE4ADE5CE}" type="pres">
      <dgm:prSet presAssocID="{80C5AE82-D84D-45BC-A073-E712702543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067E615-1F8C-413A-9B09-9277D90EEFED}" type="pres">
      <dgm:prSet presAssocID="{80C5AE82-D84D-45BC-A073-E71270254398}" presName="spaceRect" presStyleCnt="0"/>
      <dgm:spPr/>
    </dgm:pt>
    <dgm:pt modelId="{6261F90C-C306-4089-AEB9-D60ECD0B0493}" type="pres">
      <dgm:prSet presAssocID="{80C5AE82-D84D-45BC-A073-E71270254398}" presName="textRect" presStyleLbl="revTx" presStyleIdx="3" presStyleCnt="6">
        <dgm:presLayoutVars>
          <dgm:chMax val="1"/>
          <dgm:chPref val="1"/>
        </dgm:presLayoutVars>
      </dgm:prSet>
      <dgm:spPr/>
    </dgm:pt>
    <dgm:pt modelId="{6F2D7AA9-30A3-40E9-A9C5-85B3532834ED}" type="pres">
      <dgm:prSet presAssocID="{595207CE-02EF-4905-B4F5-DB2ACB1BCD9F}" presName="sibTrans" presStyleLbl="sibTrans2D1" presStyleIdx="0" presStyleCnt="0"/>
      <dgm:spPr/>
    </dgm:pt>
    <dgm:pt modelId="{38C52207-1D02-4231-87C8-DACAA50D3D24}" type="pres">
      <dgm:prSet presAssocID="{50FB130D-DDF5-4A71-B8D3-085C8C10FCDB}" presName="compNode" presStyleCnt="0"/>
      <dgm:spPr/>
    </dgm:pt>
    <dgm:pt modelId="{8746875D-56AD-40AD-AE2F-7F93DE7DD49C}" type="pres">
      <dgm:prSet presAssocID="{50FB130D-DDF5-4A71-B8D3-085C8C10FCDB}" presName="iconBgRect" presStyleLbl="bgShp" presStyleIdx="4" presStyleCnt="6"/>
      <dgm:spPr/>
    </dgm:pt>
    <dgm:pt modelId="{0B8C6966-46FE-4201-958B-AEA91B79D412}" type="pres">
      <dgm:prSet presAssocID="{50FB130D-DDF5-4A71-B8D3-085C8C10FCD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B6BEC19-319C-40D8-BC34-C201A27DB7C2}" type="pres">
      <dgm:prSet presAssocID="{50FB130D-DDF5-4A71-B8D3-085C8C10FCDB}" presName="spaceRect" presStyleCnt="0"/>
      <dgm:spPr/>
    </dgm:pt>
    <dgm:pt modelId="{2CA0F00C-34A1-42E0-A449-E58D7A04B8D0}" type="pres">
      <dgm:prSet presAssocID="{50FB130D-DDF5-4A71-B8D3-085C8C10FCDB}" presName="textRect" presStyleLbl="revTx" presStyleIdx="4" presStyleCnt="6">
        <dgm:presLayoutVars>
          <dgm:chMax val="1"/>
          <dgm:chPref val="1"/>
        </dgm:presLayoutVars>
      </dgm:prSet>
      <dgm:spPr/>
    </dgm:pt>
    <dgm:pt modelId="{478309BE-676D-47E4-8F56-986B75132942}" type="pres">
      <dgm:prSet presAssocID="{D95EA8CB-67C1-44FA-9219-B30C48885FAB}" presName="sibTrans" presStyleLbl="sibTrans2D1" presStyleIdx="0" presStyleCnt="0"/>
      <dgm:spPr/>
    </dgm:pt>
    <dgm:pt modelId="{DFE17C5B-1C15-478E-9F2B-062951B027AA}" type="pres">
      <dgm:prSet presAssocID="{C512B95D-D8BF-4307-948E-CBD4E493A013}" presName="compNode" presStyleCnt="0"/>
      <dgm:spPr/>
    </dgm:pt>
    <dgm:pt modelId="{FD2CFB88-EA20-4E0A-90AB-1386418B4163}" type="pres">
      <dgm:prSet presAssocID="{C512B95D-D8BF-4307-948E-CBD4E493A013}" presName="iconBgRect" presStyleLbl="bgShp" presStyleIdx="5" presStyleCnt="6"/>
      <dgm:spPr/>
    </dgm:pt>
    <dgm:pt modelId="{95958927-8052-4B3D-856B-B88B467CE928}" type="pres">
      <dgm:prSet presAssocID="{C512B95D-D8BF-4307-948E-CBD4E493A0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twork"/>
        </a:ext>
      </dgm:extLst>
    </dgm:pt>
    <dgm:pt modelId="{B69D9B12-1121-4FE9-BA27-5F5F23A28465}" type="pres">
      <dgm:prSet presAssocID="{C512B95D-D8BF-4307-948E-CBD4E493A013}" presName="spaceRect" presStyleCnt="0"/>
      <dgm:spPr/>
    </dgm:pt>
    <dgm:pt modelId="{6F5AD597-46D3-4712-A436-2D6E7F4873DA}" type="pres">
      <dgm:prSet presAssocID="{C512B95D-D8BF-4307-948E-CBD4E493A013}" presName="textRect" presStyleLbl="revTx" presStyleIdx="5" presStyleCnt="6">
        <dgm:presLayoutVars>
          <dgm:chMax val="1"/>
          <dgm:chPref val="1"/>
        </dgm:presLayoutVars>
      </dgm:prSet>
      <dgm:spPr/>
    </dgm:pt>
  </dgm:ptLst>
  <dgm:cxnLst>
    <dgm:cxn modelId="{66DBD30A-E394-41AD-92CE-BC6AE82072A8}" srcId="{1C80966F-FA45-47BD-A0F6-01087CD841BA}" destId="{64201085-D009-4AF2-966D-A4B9861DD3EF}" srcOrd="1" destOrd="0" parTransId="{BC508771-7CE8-4A08-A24E-54E67230F571}" sibTransId="{B74BBB23-E64B-41BC-ACB5-7D1DB10B01FF}"/>
    <dgm:cxn modelId="{B29C491A-B501-CD4F-A6BB-E42FB6F36560}" type="presOf" srcId="{893AD040-F0DC-473A-9AC6-2CACEDC70F9E}" destId="{E3E59D6B-7E05-4832-BC4C-49BE43DE53DB}" srcOrd="0" destOrd="0" presId="urn:microsoft.com/office/officeart/2018/2/layout/IconCircleList"/>
    <dgm:cxn modelId="{8B36E938-AF6D-4EF4-81AD-1154E28A0508}" srcId="{1C80966F-FA45-47BD-A0F6-01087CD841BA}" destId="{80C5AE82-D84D-45BC-A073-E71270254398}" srcOrd="3" destOrd="0" parTransId="{1402A1A7-C265-47E9-9835-D03A2C5AB68F}" sibTransId="{595207CE-02EF-4905-B4F5-DB2ACB1BCD9F}"/>
    <dgm:cxn modelId="{8D2CF439-3C50-024A-9AD3-D3809218FC01}" type="presOf" srcId="{C512B95D-D8BF-4307-948E-CBD4E493A013}" destId="{6F5AD597-46D3-4712-A436-2D6E7F4873DA}" srcOrd="0" destOrd="0" presId="urn:microsoft.com/office/officeart/2018/2/layout/IconCircleList"/>
    <dgm:cxn modelId="{BCD72D3C-9F42-8549-8CFD-3DC9E0F18EC9}" type="presOf" srcId="{94E18BA0-A6BE-4F0B-83D9-7D41779C07C5}" destId="{EDA176F5-0AC5-479E-8FEC-50BF210416BA}" srcOrd="0" destOrd="0" presId="urn:microsoft.com/office/officeart/2018/2/layout/IconCircleList"/>
    <dgm:cxn modelId="{FDDD643E-FD42-D445-851F-9C67287F35AA}" type="presOf" srcId="{D95EA8CB-67C1-44FA-9219-B30C48885FAB}" destId="{478309BE-676D-47E4-8F56-986B75132942}" srcOrd="0" destOrd="0" presId="urn:microsoft.com/office/officeart/2018/2/layout/IconCircleList"/>
    <dgm:cxn modelId="{91B0D744-6F0B-4EC4-895F-C067B07F5967}" srcId="{1C80966F-FA45-47BD-A0F6-01087CD841BA}" destId="{94E18BA0-A6BE-4F0B-83D9-7D41779C07C5}" srcOrd="2" destOrd="0" parTransId="{58E09A34-763A-43F4-8AAC-AAA8D82EBEBF}" sibTransId="{E7A694E2-2455-47FA-9ACC-8972CBD8A3D8}"/>
    <dgm:cxn modelId="{ACF7DF45-F7C1-2944-A2F0-B273097949B9}" type="presOf" srcId="{80C5AE82-D84D-45BC-A073-E71270254398}" destId="{6261F90C-C306-4089-AEB9-D60ECD0B0493}" srcOrd="0" destOrd="0" presId="urn:microsoft.com/office/officeart/2018/2/layout/IconCircleList"/>
    <dgm:cxn modelId="{289F2246-B3B5-D446-94D6-3C1141C4CECE}" type="presOf" srcId="{E7A694E2-2455-47FA-9ACC-8972CBD8A3D8}" destId="{52D8FCB6-C1C3-4C67-9631-37F503AD2F68}" srcOrd="0" destOrd="0" presId="urn:microsoft.com/office/officeart/2018/2/layout/IconCircleList"/>
    <dgm:cxn modelId="{C546F94F-9637-9A42-8F0D-756FABB0A2EE}" type="presOf" srcId="{14877C21-3810-498B-8B89-94B9A8265A2D}" destId="{46660353-A838-48EC-A33A-FA4789C0D178}" srcOrd="0" destOrd="0" presId="urn:microsoft.com/office/officeart/2018/2/layout/IconCircleList"/>
    <dgm:cxn modelId="{FF961755-CA6A-784E-8FE2-2BA9C2A1754C}" type="presOf" srcId="{64201085-D009-4AF2-966D-A4B9861DD3EF}" destId="{EC130C33-E821-43EA-BD9C-FDD146786A1C}" srcOrd="0" destOrd="0" presId="urn:microsoft.com/office/officeart/2018/2/layout/IconCircleList"/>
    <dgm:cxn modelId="{A3517B6F-E715-48E1-AEE2-F602AB1BE183}" srcId="{1C80966F-FA45-47BD-A0F6-01087CD841BA}" destId="{14877C21-3810-498B-8B89-94B9A8265A2D}" srcOrd="0" destOrd="0" parTransId="{6E1C86B4-5E64-4ED2-8C05-DE3E06E55CC7}" sibTransId="{893AD040-F0DC-473A-9AC6-2CACEDC70F9E}"/>
    <dgm:cxn modelId="{73B2AB79-7755-461C-AC95-FAFAEFC61581}" srcId="{1C80966F-FA45-47BD-A0F6-01087CD841BA}" destId="{50FB130D-DDF5-4A71-B8D3-085C8C10FCDB}" srcOrd="4" destOrd="0" parTransId="{8F413A28-6AA0-448F-8836-7C4F6E93C5E3}" sibTransId="{D95EA8CB-67C1-44FA-9219-B30C48885FAB}"/>
    <dgm:cxn modelId="{559D2280-553B-8842-886D-C99C917601AE}" type="presOf" srcId="{B74BBB23-E64B-41BC-ACB5-7D1DB10B01FF}" destId="{717CA586-5C04-48BC-BCF1-AA7AEE5A444B}" srcOrd="0" destOrd="0" presId="urn:microsoft.com/office/officeart/2018/2/layout/IconCircleList"/>
    <dgm:cxn modelId="{BF0C6AA2-7370-C94E-8EEA-56F6EBCC0DE8}" type="presOf" srcId="{1C80966F-FA45-47BD-A0F6-01087CD841BA}" destId="{40B65B81-4980-4CC3-AE50-0BDEF3720B4B}" srcOrd="0" destOrd="0" presId="urn:microsoft.com/office/officeart/2018/2/layout/IconCircleList"/>
    <dgm:cxn modelId="{38FE07C9-F5DF-47D3-B75A-EDE6576860BB}" srcId="{1C80966F-FA45-47BD-A0F6-01087CD841BA}" destId="{C512B95D-D8BF-4307-948E-CBD4E493A013}" srcOrd="5" destOrd="0" parTransId="{9AD0FA08-C014-445E-A496-55D5D2D78518}" sibTransId="{26217124-E46F-442E-9B3F-9B148BFE2631}"/>
    <dgm:cxn modelId="{676DB7CB-C576-554F-8494-4F025913508D}" type="presOf" srcId="{50FB130D-DDF5-4A71-B8D3-085C8C10FCDB}" destId="{2CA0F00C-34A1-42E0-A449-E58D7A04B8D0}" srcOrd="0" destOrd="0" presId="urn:microsoft.com/office/officeart/2018/2/layout/IconCircleList"/>
    <dgm:cxn modelId="{3170E4F8-E687-D645-8F44-26C57CBB8AA2}" type="presOf" srcId="{595207CE-02EF-4905-B4F5-DB2ACB1BCD9F}" destId="{6F2D7AA9-30A3-40E9-A9C5-85B3532834ED}" srcOrd="0" destOrd="0" presId="urn:microsoft.com/office/officeart/2018/2/layout/IconCircleList"/>
    <dgm:cxn modelId="{5E1C897F-25ED-CD46-BFC2-146162BAB073}" type="presParOf" srcId="{40B65B81-4980-4CC3-AE50-0BDEF3720B4B}" destId="{143F639F-61F0-4CB0-A6B7-3C6B967EFEA7}" srcOrd="0" destOrd="0" presId="urn:microsoft.com/office/officeart/2018/2/layout/IconCircleList"/>
    <dgm:cxn modelId="{2C90362F-2CA8-8B4A-9EF4-0606906709B6}" type="presParOf" srcId="{143F639F-61F0-4CB0-A6B7-3C6B967EFEA7}" destId="{93FF603B-2712-4829-A313-0848790B36B8}" srcOrd="0" destOrd="0" presId="urn:microsoft.com/office/officeart/2018/2/layout/IconCircleList"/>
    <dgm:cxn modelId="{8BF30901-69A8-4140-BDA6-FAB1787377AF}" type="presParOf" srcId="{93FF603B-2712-4829-A313-0848790B36B8}" destId="{194D6132-FDD6-41DB-B29B-089A606451DF}" srcOrd="0" destOrd="0" presId="urn:microsoft.com/office/officeart/2018/2/layout/IconCircleList"/>
    <dgm:cxn modelId="{490E4FCF-DC38-D146-8EFD-7C16DC9AF252}" type="presParOf" srcId="{93FF603B-2712-4829-A313-0848790B36B8}" destId="{481B668E-FEA1-43E2-AD94-77A29BA430F2}" srcOrd="1" destOrd="0" presId="urn:microsoft.com/office/officeart/2018/2/layout/IconCircleList"/>
    <dgm:cxn modelId="{F0785A15-DC8C-D04D-AF0C-B0503A93840B}" type="presParOf" srcId="{93FF603B-2712-4829-A313-0848790B36B8}" destId="{7CE8D5E9-CCF0-4F37-8F12-C3296D51FD7F}" srcOrd="2" destOrd="0" presId="urn:microsoft.com/office/officeart/2018/2/layout/IconCircleList"/>
    <dgm:cxn modelId="{94C8254E-9454-AF4B-8BE8-48B25FDE05A1}" type="presParOf" srcId="{93FF603B-2712-4829-A313-0848790B36B8}" destId="{46660353-A838-48EC-A33A-FA4789C0D178}" srcOrd="3" destOrd="0" presId="urn:microsoft.com/office/officeart/2018/2/layout/IconCircleList"/>
    <dgm:cxn modelId="{E3799A25-38A4-8947-94D4-70588F52183F}" type="presParOf" srcId="{143F639F-61F0-4CB0-A6B7-3C6B967EFEA7}" destId="{E3E59D6B-7E05-4832-BC4C-49BE43DE53DB}" srcOrd="1" destOrd="0" presId="urn:microsoft.com/office/officeart/2018/2/layout/IconCircleList"/>
    <dgm:cxn modelId="{AB964501-546B-AB45-A112-5F50E6E91DAB}" type="presParOf" srcId="{143F639F-61F0-4CB0-A6B7-3C6B967EFEA7}" destId="{29DEF546-DD56-4608-AB34-4270A3B57EEC}" srcOrd="2" destOrd="0" presId="urn:microsoft.com/office/officeart/2018/2/layout/IconCircleList"/>
    <dgm:cxn modelId="{95E6B691-1D4A-7847-8F71-377BD7C4081E}" type="presParOf" srcId="{29DEF546-DD56-4608-AB34-4270A3B57EEC}" destId="{93EDA887-ACC1-4EE6-A97C-E1C6A4974C43}" srcOrd="0" destOrd="0" presId="urn:microsoft.com/office/officeart/2018/2/layout/IconCircleList"/>
    <dgm:cxn modelId="{BBC8CC26-1191-A041-876F-19D25C18014B}" type="presParOf" srcId="{29DEF546-DD56-4608-AB34-4270A3B57EEC}" destId="{EE26A5FF-6B18-41D7-9E64-655EF68ACF4C}" srcOrd="1" destOrd="0" presId="urn:microsoft.com/office/officeart/2018/2/layout/IconCircleList"/>
    <dgm:cxn modelId="{546D4330-450E-544C-9B85-4CDA38ECEB56}" type="presParOf" srcId="{29DEF546-DD56-4608-AB34-4270A3B57EEC}" destId="{BC7E1D5D-E4D5-4848-976A-7823F63B1874}" srcOrd="2" destOrd="0" presId="urn:microsoft.com/office/officeart/2018/2/layout/IconCircleList"/>
    <dgm:cxn modelId="{B1BF16C7-A7E9-944A-9EF9-400974A2F29E}" type="presParOf" srcId="{29DEF546-DD56-4608-AB34-4270A3B57EEC}" destId="{EC130C33-E821-43EA-BD9C-FDD146786A1C}" srcOrd="3" destOrd="0" presId="urn:microsoft.com/office/officeart/2018/2/layout/IconCircleList"/>
    <dgm:cxn modelId="{7C5C0B5E-EDBD-A24C-9D58-37C0DC5B69B6}" type="presParOf" srcId="{143F639F-61F0-4CB0-A6B7-3C6B967EFEA7}" destId="{717CA586-5C04-48BC-BCF1-AA7AEE5A444B}" srcOrd="3" destOrd="0" presId="urn:microsoft.com/office/officeart/2018/2/layout/IconCircleList"/>
    <dgm:cxn modelId="{2C7843F2-6AC5-B440-B7AB-FEF0A815967E}" type="presParOf" srcId="{143F639F-61F0-4CB0-A6B7-3C6B967EFEA7}" destId="{1C240B21-525A-4945-974B-B1C5A21784CF}" srcOrd="4" destOrd="0" presId="urn:microsoft.com/office/officeart/2018/2/layout/IconCircleList"/>
    <dgm:cxn modelId="{096E1E30-5418-8F4D-A5AA-FBEB5069432B}" type="presParOf" srcId="{1C240B21-525A-4945-974B-B1C5A21784CF}" destId="{C4273A24-B882-408C-9325-9E040F09B053}" srcOrd="0" destOrd="0" presId="urn:microsoft.com/office/officeart/2018/2/layout/IconCircleList"/>
    <dgm:cxn modelId="{8A7A2B26-29EC-4D44-85D1-A3F79CCAC804}" type="presParOf" srcId="{1C240B21-525A-4945-974B-B1C5A21784CF}" destId="{ED75F343-FEAA-4615-8D25-B4FB0B193A07}" srcOrd="1" destOrd="0" presId="urn:microsoft.com/office/officeart/2018/2/layout/IconCircleList"/>
    <dgm:cxn modelId="{D718CD2B-FEB3-E949-AE43-B7D62AAFE0DE}" type="presParOf" srcId="{1C240B21-525A-4945-974B-B1C5A21784CF}" destId="{9D588603-C785-4754-A9AA-39B5D5373730}" srcOrd="2" destOrd="0" presId="urn:microsoft.com/office/officeart/2018/2/layout/IconCircleList"/>
    <dgm:cxn modelId="{C826F3B3-4DFF-4549-8667-50038C3F8312}" type="presParOf" srcId="{1C240B21-525A-4945-974B-B1C5A21784CF}" destId="{EDA176F5-0AC5-479E-8FEC-50BF210416BA}" srcOrd="3" destOrd="0" presId="urn:microsoft.com/office/officeart/2018/2/layout/IconCircleList"/>
    <dgm:cxn modelId="{1880D054-F307-E44E-8A5A-BC44283F0ED7}" type="presParOf" srcId="{143F639F-61F0-4CB0-A6B7-3C6B967EFEA7}" destId="{52D8FCB6-C1C3-4C67-9631-37F503AD2F68}" srcOrd="5" destOrd="0" presId="urn:microsoft.com/office/officeart/2018/2/layout/IconCircleList"/>
    <dgm:cxn modelId="{8ECDF117-59A9-F245-B95F-65F2A65A6FE4}" type="presParOf" srcId="{143F639F-61F0-4CB0-A6B7-3C6B967EFEA7}" destId="{2C9C34D5-CDCC-4694-956F-2252EE136AE3}" srcOrd="6" destOrd="0" presId="urn:microsoft.com/office/officeart/2018/2/layout/IconCircleList"/>
    <dgm:cxn modelId="{0565B867-5B97-9945-92B5-3E7C6FBF7A66}" type="presParOf" srcId="{2C9C34D5-CDCC-4694-956F-2252EE136AE3}" destId="{123270CC-B22C-4A67-A73D-FD5626A2885B}" srcOrd="0" destOrd="0" presId="urn:microsoft.com/office/officeart/2018/2/layout/IconCircleList"/>
    <dgm:cxn modelId="{753520DA-C2BF-1446-B9BE-44B8AE9B4E44}" type="presParOf" srcId="{2C9C34D5-CDCC-4694-956F-2252EE136AE3}" destId="{7245546F-8903-46ED-8C78-A71DE4ADE5CE}" srcOrd="1" destOrd="0" presId="urn:microsoft.com/office/officeart/2018/2/layout/IconCircleList"/>
    <dgm:cxn modelId="{6BD1F625-71F6-6541-B927-F2804027F385}" type="presParOf" srcId="{2C9C34D5-CDCC-4694-956F-2252EE136AE3}" destId="{B067E615-1F8C-413A-9B09-9277D90EEFED}" srcOrd="2" destOrd="0" presId="urn:microsoft.com/office/officeart/2018/2/layout/IconCircleList"/>
    <dgm:cxn modelId="{C2E0A1A0-F3F9-FA4F-981F-0235F9A6007C}" type="presParOf" srcId="{2C9C34D5-CDCC-4694-956F-2252EE136AE3}" destId="{6261F90C-C306-4089-AEB9-D60ECD0B0493}" srcOrd="3" destOrd="0" presId="urn:microsoft.com/office/officeart/2018/2/layout/IconCircleList"/>
    <dgm:cxn modelId="{385FD8B4-49CD-E54F-AFEC-749B670710C9}" type="presParOf" srcId="{143F639F-61F0-4CB0-A6B7-3C6B967EFEA7}" destId="{6F2D7AA9-30A3-40E9-A9C5-85B3532834ED}" srcOrd="7" destOrd="0" presId="urn:microsoft.com/office/officeart/2018/2/layout/IconCircleList"/>
    <dgm:cxn modelId="{125EB10F-DA0E-624A-BD43-A22724BF4CDE}" type="presParOf" srcId="{143F639F-61F0-4CB0-A6B7-3C6B967EFEA7}" destId="{38C52207-1D02-4231-87C8-DACAA50D3D24}" srcOrd="8" destOrd="0" presId="urn:microsoft.com/office/officeart/2018/2/layout/IconCircleList"/>
    <dgm:cxn modelId="{329AC1CF-1D5F-E446-B990-3955258C0C02}" type="presParOf" srcId="{38C52207-1D02-4231-87C8-DACAA50D3D24}" destId="{8746875D-56AD-40AD-AE2F-7F93DE7DD49C}" srcOrd="0" destOrd="0" presId="urn:microsoft.com/office/officeart/2018/2/layout/IconCircleList"/>
    <dgm:cxn modelId="{07EEB572-11D3-0643-A397-AEBF8190E82B}" type="presParOf" srcId="{38C52207-1D02-4231-87C8-DACAA50D3D24}" destId="{0B8C6966-46FE-4201-958B-AEA91B79D412}" srcOrd="1" destOrd="0" presId="urn:microsoft.com/office/officeart/2018/2/layout/IconCircleList"/>
    <dgm:cxn modelId="{5A3FD5C6-84DE-3343-BE11-B923FD983A18}" type="presParOf" srcId="{38C52207-1D02-4231-87C8-DACAA50D3D24}" destId="{EB6BEC19-319C-40D8-BC34-C201A27DB7C2}" srcOrd="2" destOrd="0" presId="urn:microsoft.com/office/officeart/2018/2/layout/IconCircleList"/>
    <dgm:cxn modelId="{EB145F95-51F0-634A-8051-F35A2D3616A7}" type="presParOf" srcId="{38C52207-1D02-4231-87C8-DACAA50D3D24}" destId="{2CA0F00C-34A1-42E0-A449-E58D7A04B8D0}" srcOrd="3" destOrd="0" presId="urn:microsoft.com/office/officeart/2018/2/layout/IconCircleList"/>
    <dgm:cxn modelId="{F6294E19-9260-2546-A747-D6563247DAB0}" type="presParOf" srcId="{143F639F-61F0-4CB0-A6B7-3C6B967EFEA7}" destId="{478309BE-676D-47E4-8F56-986B75132942}" srcOrd="9" destOrd="0" presId="urn:microsoft.com/office/officeart/2018/2/layout/IconCircleList"/>
    <dgm:cxn modelId="{C836E830-D1D6-0342-A338-C3D3CEA4B21B}" type="presParOf" srcId="{143F639F-61F0-4CB0-A6B7-3C6B967EFEA7}" destId="{DFE17C5B-1C15-478E-9F2B-062951B027AA}" srcOrd="10" destOrd="0" presId="urn:microsoft.com/office/officeart/2018/2/layout/IconCircleList"/>
    <dgm:cxn modelId="{2C8BABA3-0CBD-C841-AFA1-E71E0DD3372A}" type="presParOf" srcId="{DFE17C5B-1C15-478E-9F2B-062951B027AA}" destId="{FD2CFB88-EA20-4E0A-90AB-1386418B4163}" srcOrd="0" destOrd="0" presId="urn:microsoft.com/office/officeart/2018/2/layout/IconCircleList"/>
    <dgm:cxn modelId="{4C3B6737-9A1F-7746-8CD7-2833C10F028A}" type="presParOf" srcId="{DFE17C5B-1C15-478E-9F2B-062951B027AA}" destId="{95958927-8052-4B3D-856B-B88B467CE928}" srcOrd="1" destOrd="0" presId="urn:microsoft.com/office/officeart/2018/2/layout/IconCircleList"/>
    <dgm:cxn modelId="{256EEC87-11A0-F642-BE84-C5BEC7B2D79E}" type="presParOf" srcId="{DFE17C5B-1C15-478E-9F2B-062951B027AA}" destId="{B69D9B12-1121-4FE9-BA27-5F5F23A28465}" srcOrd="2" destOrd="0" presId="urn:microsoft.com/office/officeart/2018/2/layout/IconCircleList"/>
    <dgm:cxn modelId="{DD4EF8F2-5192-CC4F-BB84-E39C0A437E1C}" type="presParOf" srcId="{DFE17C5B-1C15-478E-9F2B-062951B027AA}" destId="{6F5AD597-46D3-4712-A436-2D6E7F4873D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74F9E-02D2-42BB-8AE7-2B4545C782B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47782D2-5630-4244-871A-00F60846F922}">
      <dgm:prSet/>
      <dgm:spPr/>
      <dgm:t>
        <a:bodyPr/>
        <a:lstStyle/>
        <a:p>
          <a:r>
            <a:rPr lang="en-GB" b="1" baseline="0"/>
            <a:t>You can have many rules JSON files</a:t>
          </a:r>
          <a:endParaRPr lang="en-US"/>
        </a:p>
      </dgm:t>
    </dgm:pt>
    <dgm:pt modelId="{AFBF4E27-9A94-453E-A63D-FA84C242D68E}" type="parTrans" cxnId="{B9583DAD-FE8A-4382-A3F5-3FB681D3724C}">
      <dgm:prSet/>
      <dgm:spPr/>
      <dgm:t>
        <a:bodyPr/>
        <a:lstStyle/>
        <a:p>
          <a:endParaRPr lang="en-US"/>
        </a:p>
      </dgm:t>
    </dgm:pt>
    <dgm:pt modelId="{8C1946BA-1154-4F84-8A8F-5B890BF6F7DA}" type="sibTrans" cxnId="{B9583DAD-FE8A-4382-A3F5-3FB681D3724C}">
      <dgm:prSet/>
      <dgm:spPr/>
      <dgm:t>
        <a:bodyPr/>
        <a:lstStyle/>
        <a:p>
          <a:endParaRPr lang="en-US"/>
        </a:p>
      </dgm:t>
    </dgm:pt>
    <dgm:pt modelId="{68293E22-5F4A-4442-ADE4-C2BE23A9FF1E}">
      <dgm:prSet/>
      <dgm:spPr/>
      <dgm:t>
        <a:bodyPr/>
        <a:lstStyle/>
        <a:p>
          <a:r>
            <a:rPr lang="en-GB" b="1" baseline="0"/>
            <a:t>They can be selected in macro call or from web application allowing:</a:t>
          </a:r>
          <a:endParaRPr lang="en-US"/>
        </a:p>
      </dgm:t>
    </dgm:pt>
    <dgm:pt modelId="{5A4A7F62-B790-4B9D-AA77-53EEABB49657}" type="parTrans" cxnId="{1B540C7C-C2B1-460A-B175-424EB454E0DD}">
      <dgm:prSet/>
      <dgm:spPr/>
      <dgm:t>
        <a:bodyPr/>
        <a:lstStyle/>
        <a:p>
          <a:endParaRPr lang="en-US"/>
        </a:p>
      </dgm:t>
    </dgm:pt>
    <dgm:pt modelId="{7C537322-8597-41D1-B02F-EF884B3FB715}" type="sibTrans" cxnId="{1B540C7C-C2B1-460A-B175-424EB454E0DD}">
      <dgm:prSet/>
      <dgm:spPr/>
      <dgm:t>
        <a:bodyPr/>
        <a:lstStyle/>
        <a:p>
          <a:endParaRPr lang="en-US"/>
        </a:p>
      </dgm:t>
    </dgm:pt>
    <dgm:pt modelId="{3E7C7258-3B4A-40CC-B3D8-CB9DD10D1A52}">
      <dgm:prSet/>
      <dgm:spPr/>
      <dgm:t>
        <a:bodyPr/>
        <a:lstStyle/>
        <a:p>
          <a:r>
            <a:rPr lang="en-GB" b="1" baseline="0"/>
            <a:t>Simple check of log with cut down version of rules</a:t>
          </a:r>
          <a:endParaRPr lang="en-US"/>
        </a:p>
      </dgm:t>
    </dgm:pt>
    <dgm:pt modelId="{38996B94-88BB-4F97-A298-AC82E3677425}" type="parTrans" cxnId="{2C0971D3-2670-48A6-9B77-39026959866D}">
      <dgm:prSet/>
      <dgm:spPr/>
      <dgm:t>
        <a:bodyPr/>
        <a:lstStyle/>
        <a:p>
          <a:endParaRPr lang="en-US"/>
        </a:p>
      </dgm:t>
    </dgm:pt>
    <dgm:pt modelId="{76B0B725-7E38-4673-B207-7ECD87774D4A}" type="sibTrans" cxnId="{2C0971D3-2670-48A6-9B77-39026959866D}">
      <dgm:prSet/>
      <dgm:spPr/>
      <dgm:t>
        <a:bodyPr/>
        <a:lstStyle/>
        <a:p>
          <a:endParaRPr lang="en-US"/>
        </a:p>
      </dgm:t>
    </dgm:pt>
    <dgm:pt modelId="{976C6BFF-13D2-47DF-AD37-E6681923CC26}">
      <dgm:prSet/>
      <dgm:spPr/>
      <dgm:t>
        <a:bodyPr/>
        <a:lstStyle/>
        <a:p>
          <a:r>
            <a:rPr lang="en-GB" b="1" baseline="0"/>
            <a:t>Looking for specific text in a log</a:t>
          </a:r>
          <a:endParaRPr lang="en-US"/>
        </a:p>
      </dgm:t>
    </dgm:pt>
    <dgm:pt modelId="{16DAC09A-D9FC-42D5-82B2-7AB09EA02784}" type="parTrans" cxnId="{472119E2-04B8-4F81-9A83-7DF2F3FE0CEC}">
      <dgm:prSet/>
      <dgm:spPr/>
      <dgm:t>
        <a:bodyPr/>
        <a:lstStyle/>
        <a:p>
          <a:endParaRPr lang="en-US"/>
        </a:p>
      </dgm:t>
    </dgm:pt>
    <dgm:pt modelId="{D64C81FF-AF50-484F-B80F-59BDFBF09B52}" type="sibTrans" cxnId="{472119E2-04B8-4F81-9A83-7DF2F3FE0CEC}">
      <dgm:prSet/>
      <dgm:spPr/>
      <dgm:t>
        <a:bodyPr/>
        <a:lstStyle/>
        <a:p>
          <a:endParaRPr lang="en-US"/>
        </a:p>
      </dgm:t>
    </dgm:pt>
    <dgm:pt modelId="{4C39F2C8-9919-4878-BCC8-5B9DE3355D0F}">
      <dgm:prSet/>
      <dgm:spPr/>
      <dgm:t>
        <a:bodyPr/>
        <a:lstStyle/>
        <a:p>
          <a:r>
            <a:rPr lang="en-GB" b="1" baseline="0"/>
            <a:t>Analysing any text file, such as other logs</a:t>
          </a:r>
          <a:endParaRPr lang="en-US"/>
        </a:p>
      </dgm:t>
    </dgm:pt>
    <dgm:pt modelId="{06A276BA-4BFB-4A0B-979D-05C52585434A}" type="parTrans" cxnId="{CD3CE81C-2D84-44D6-A141-B6A3DA819CB1}">
      <dgm:prSet/>
      <dgm:spPr/>
      <dgm:t>
        <a:bodyPr/>
        <a:lstStyle/>
        <a:p>
          <a:endParaRPr lang="en-US"/>
        </a:p>
      </dgm:t>
    </dgm:pt>
    <dgm:pt modelId="{63ACA99C-99AC-48DA-999C-8E69E0728C2A}" type="sibTrans" cxnId="{CD3CE81C-2D84-44D6-A141-B6A3DA819CB1}">
      <dgm:prSet/>
      <dgm:spPr/>
      <dgm:t>
        <a:bodyPr/>
        <a:lstStyle/>
        <a:p>
          <a:endParaRPr lang="en-US"/>
        </a:p>
      </dgm:t>
    </dgm:pt>
    <dgm:pt modelId="{45CB810B-5948-4805-9A02-C3590042481D}" type="pres">
      <dgm:prSet presAssocID="{B7D74F9E-02D2-42BB-8AE7-2B4545C782B0}" presName="root" presStyleCnt="0">
        <dgm:presLayoutVars>
          <dgm:dir/>
          <dgm:resizeHandles val="exact"/>
        </dgm:presLayoutVars>
      </dgm:prSet>
      <dgm:spPr/>
    </dgm:pt>
    <dgm:pt modelId="{7007FA44-6C65-47D3-A8D2-151F74553CB8}" type="pres">
      <dgm:prSet presAssocID="{C47782D2-5630-4244-871A-00F60846F922}" presName="compNode" presStyleCnt="0"/>
      <dgm:spPr/>
    </dgm:pt>
    <dgm:pt modelId="{D968D052-E0CE-40FF-AC68-087177A87D97}" type="pres">
      <dgm:prSet presAssocID="{C47782D2-5630-4244-871A-00F60846F922}" presName="bgRect" presStyleLbl="bgShp" presStyleIdx="0" presStyleCnt="2"/>
      <dgm:spPr/>
    </dgm:pt>
    <dgm:pt modelId="{DB33952E-EF18-47C7-B888-364710EEA5C7}" type="pres">
      <dgm:prSet presAssocID="{C47782D2-5630-4244-871A-00F60846F9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1BAA508-6A30-46EA-9AC9-B92E2609AAF7}" type="pres">
      <dgm:prSet presAssocID="{C47782D2-5630-4244-871A-00F60846F922}" presName="spaceRect" presStyleCnt="0"/>
      <dgm:spPr/>
    </dgm:pt>
    <dgm:pt modelId="{F3BDAE32-C282-4240-B211-F1B6A7801DC2}" type="pres">
      <dgm:prSet presAssocID="{C47782D2-5630-4244-871A-00F60846F922}" presName="parTx" presStyleLbl="revTx" presStyleIdx="0" presStyleCnt="3">
        <dgm:presLayoutVars>
          <dgm:chMax val="0"/>
          <dgm:chPref val="0"/>
        </dgm:presLayoutVars>
      </dgm:prSet>
      <dgm:spPr/>
    </dgm:pt>
    <dgm:pt modelId="{2D4AE949-BB74-4864-A401-BD348162B6F2}" type="pres">
      <dgm:prSet presAssocID="{8C1946BA-1154-4F84-8A8F-5B890BF6F7DA}" presName="sibTrans" presStyleCnt="0"/>
      <dgm:spPr/>
    </dgm:pt>
    <dgm:pt modelId="{43BE338F-D73E-49C5-AE48-0B9B156729B9}" type="pres">
      <dgm:prSet presAssocID="{68293E22-5F4A-4442-ADE4-C2BE23A9FF1E}" presName="compNode" presStyleCnt="0"/>
      <dgm:spPr/>
    </dgm:pt>
    <dgm:pt modelId="{7D8F77B1-8856-494F-8B57-E6E8B4408A38}" type="pres">
      <dgm:prSet presAssocID="{68293E22-5F4A-4442-ADE4-C2BE23A9FF1E}" presName="bgRect" presStyleLbl="bgShp" presStyleIdx="1" presStyleCnt="2"/>
      <dgm:spPr/>
    </dgm:pt>
    <dgm:pt modelId="{F56E7213-ACD6-4466-A96B-9BD3A594586D}" type="pres">
      <dgm:prSet presAssocID="{68293E22-5F4A-4442-ADE4-C2BE23A9FF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F441C6C-78C6-4158-B5AC-03827B49C620}" type="pres">
      <dgm:prSet presAssocID="{68293E22-5F4A-4442-ADE4-C2BE23A9FF1E}" presName="spaceRect" presStyleCnt="0"/>
      <dgm:spPr/>
    </dgm:pt>
    <dgm:pt modelId="{3936C54F-A677-44D9-948D-B43A382420F6}" type="pres">
      <dgm:prSet presAssocID="{68293E22-5F4A-4442-ADE4-C2BE23A9FF1E}" presName="parTx" presStyleLbl="revTx" presStyleIdx="1" presStyleCnt="3">
        <dgm:presLayoutVars>
          <dgm:chMax val="0"/>
          <dgm:chPref val="0"/>
        </dgm:presLayoutVars>
      </dgm:prSet>
      <dgm:spPr/>
    </dgm:pt>
    <dgm:pt modelId="{B8AEDA1A-B015-4F68-9DB7-842E295034F9}" type="pres">
      <dgm:prSet presAssocID="{68293E22-5F4A-4442-ADE4-C2BE23A9FF1E}" presName="desTx" presStyleLbl="revTx" presStyleIdx="2" presStyleCnt="3">
        <dgm:presLayoutVars/>
      </dgm:prSet>
      <dgm:spPr/>
    </dgm:pt>
  </dgm:ptLst>
  <dgm:cxnLst>
    <dgm:cxn modelId="{52378C0C-5F88-4512-871A-FF5747E7C1C6}" type="presOf" srcId="{68293E22-5F4A-4442-ADE4-C2BE23A9FF1E}" destId="{3936C54F-A677-44D9-948D-B43A382420F6}" srcOrd="0" destOrd="0" presId="urn:microsoft.com/office/officeart/2018/2/layout/IconVerticalSolidList"/>
    <dgm:cxn modelId="{44B5F70F-EB2A-4315-8308-680DCD5F01F8}" type="presOf" srcId="{3E7C7258-3B4A-40CC-B3D8-CB9DD10D1A52}" destId="{B8AEDA1A-B015-4F68-9DB7-842E295034F9}" srcOrd="0" destOrd="0" presId="urn:microsoft.com/office/officeart/2018/2/layout/IconVerticalSolidList"/>
    <dgm:cxn modelId="{CD3CE81C-2D84-44D6-A141-B6A3DA819CB1}" srcId="{68293E22-5F4A-4442-ADE4-C2BE23A9FF1E}" destId="{4C39F2C8-9919-4878-BCC8-5B9DE3355D0F}" srcOrd="2" destOrd="0" parTransId="{06A276BA-4BFB-4A0B-979D-05C52585434A}" sibTransId="{63ACA99C-99AC-48DA-999C-8E69E0728C2A}"/>
    <dgm:cxn modelId="{F462195E-3AFD-471B-8CB7-7993D0321F7B}" type="presOf" srcId="{B7D74F9E-02D2-42BB-8AE7-2B4545C782B0}" destId="{45CB810B-5948-4805-9A02-C3590042481D}" srcOrd="0" destOrd="0" presId="urn:microsoft.com/office/officeart/2018/2/layout/IconVerticalSolidList"/>
    <dgm:cxn modelId="{D5C4F475-4212-41DF-BDA5-5D540A854321}" type="presOf" srcId="{976C6BFF-13D2-47DF-AD37-E6681923CC26}" destId="{B8AEDA1A-B015-4F68-9DB7-842E295034F9}" srcOrd="0" destOrd="1" presId="urn:microsoft.com/office/officeart/2018/2/layout/IconVerticalSolidList"/>
    <dgm:cxn modelId="{1B540C7C-C2B1-460A-B175-424EB454E0DD}" srcId="{B7D74F9E-02D2-42BB-8AE7-2B4545C782B0}" destId="{68293E22-5F4A-4442-ADE4-C2BE23A9FF1E}" srcOrd="1" destOrd="0" parTransId="{5A4A7F62-B790-4B9D-AA77-53EEABB49657}" sibTransId="{7C537322-8597-41D1-B02F-EF884B3FB715}"/>
    <dgm:cxn modelId="{DB61BC7D-39C4-43AA-9311-647FFCCD2A50}" type="presOf" srcId="{C47782D2-5630-4244-871A-00F60846F922}" destId="{F3BDAE32-C282-4240-B211-F1B6A7801DC2}" srcOrd="0" destOrd="0" presId="urn:microsoft.com/office/officeart/2018/2/layout/IconVerticalSolidList"/>
    <dgm:cxn modelId="{D7034C88-7754-4386-AC76-4345AF87CE9B}" type="presOf" srcId="{4C39F2C8-9919-4878-BCC8-5B9DE3355D0F}" destId="{B8AEDA1A-B015-4F68-9DB7-842E295034F9}" srcOrd="0" destOrd="2" presId="urn:microsoft.com/office/officeart/2018/2/layout/IconVerticalSolidList"/>
    <dgm:cxn modelId="{B9583DAD-FE8A-4382-A3F5-3FB681D3724C}" srcId="{B7D74F9E-02D2-42BB-8AE7-2B4545C782B0}" destId="{C47782D2-5630-4244-871A-00F60846F922}" srcOrd="0" destOrd="0" parTransId="{AFBF4E27-9A94-453E-A63D-FA84C242D68E}" sibTransId="{8C1946BA-1154-4F84-8A8F-5B890BF6F7DA}"/>
    <dgm:cxn modelId="{2C0971D3-2670-48A6-9B77-39026959866D}" srcId="{68293E22-5F4A-4442-ADE4-C2BE23A9FF1E}" destId="{3E7C7258-3B4A-40CC-B3D8-CB9DD10D1A52}" srcOrd="0" destOrd="0" parTransId="{38996B94-88BB-4F97-A298-AC82E3677425}" sibTransId="{76B0B725-7E38-4673-B207-7ECD87774D4A}"/>
    <dgm:cxn modelId="{472119E2-04B8-4F81-9A83-7DF2F3FE0CEC}" srcId="{68293E22-5F4A-4442-ADE4-C2BE23A9FF1E}" destId="{976C6BFF-13D2-47DF-AD37-E6681923CC26}" srcOrd="1" destOrd="0" parTransId="{16DAC09A-D9FC-42D5-82B2-7AB09EA02784}" sibTransId="{D64C81FF-AF50-484F-B80F-59BDFBF09B52}"/>
    <dgm:cxn modelId="{84EF5714-7880-4531-A443-350AF858C173}" type="presParOf" srcId="{45CB810B-5948-4805-9A02-C3590042481D}" destId="{7007FA44-6C65-47D3-A8D2-151F74553CB8}" srcOrd="0" destOrd="0" presId="urn:microsoft.com/office/officeart/2018/2/layout/IconVerticalSolidList"/>
    <dgm:cxn modelId="{F597CDB2-367B-4C10-874A-FD305E02FB1B}" type="presParOf" srcId="{7007FA44-6C65-47D3-A8D2-151F74553CB8}" destId="{D968D052-E0CE-40FF-AC68-087177A87D97}" srcOrd="0" destOrd="0" presId="urn:microsoft.com/office/officeart/2018/2/layout/IconVerticalSolidList"/>
    <dgm:cxn modelId="{57B8EEC6-930D-4810-9087-EDF312DAAF70}" type="presParOf" srcId="{7007FA44-6C65-47D3-A8D2-151F74553CB8}" destId="{DB33952E-EF18-47C7-B888-364710EEA5C7}" srcOrd="1" destOrd="0" presId="urn:microsoft.com/office/officeart/2018/2/layout/IconVerticalSolidList"/>
    <dgm:cxn modelId="{58CDE760-B07F-4A3D-A2E5-5C41EED06972}" type="presParOf" srcId="{7007FA44-6C65-47D3-A8D2-151F74553CB8}" destId="{51BAA508-6A30-46EA-9AC9-B92E2609AAF7}" srcOrd="2" destOrd="0" presId="urn:microsoft.com/office/officeart/2018/2/layout/IconVerticalSolidList"/>
    <dgm:cxn modelId="{06B2F06B-FE2E-4B2E-9DF8-48B0F589E8A5}" type="presParOf" srcId="{7007FA44-6C65-47D3-A8D2-151F74553CB8}" destId="{F3BDAE32-C282-4240-B211-F1B6A7801DC2}" srcOrd="3" destOrd="0" presId="urn:microsoft.com/office/officeart/2018/2/layout/IconVerticalSolidList"/>
    <dgm:cxn modelId="{D9585BCC-707F-4568-8007-96B6ED63FF09}" type="presParOf" srcId="{45CB810B-5948-4805-9A02-C3590042481D}" destId="{2D4AE949-BB74-4864-A401-BD348162B6F2}" srcOrd="1" destOrd="0" presId="urn:microsoft.com/office/officeart/2018/2/layout/IconVerticalSolidList"/>
    <dgm:cxn modelId="{29140910-AB3B-47EA-9D30-4BF9C6279820}" type="presParOf" srcId="{45CB810B-5948-4805-9A02-C3590042481D}" destId="{43BE338F-D73E-49C5-AE48-0B9B156729B9}" srcOrd="2" destOrd="0" presId="urn:microsoft.com/office/officeart/2018/2/layout/IconVerticalSolidList"/>
    <dgm:cxn modelId="{CD73806A-EBC6-41AA-8CAA-8C8C6D55A4DD}" type="presParOf" srcId="{43BE338F-D73E-49C5-AE48-0B9B156729B9}" destId="{7D8F77B1-8856-494F-8B57-E6E8B4408A38}" srcOrd="0" destOrd="0" presId="urn:microsoft.com/office/officeart/2018/2/layout/IconVerticalSolidList"/>
    <dgm:cxn modelId="{354F62CA-6A88-4726-9F6A-C204CC4B5BD0}" type="presParOf" srcId="{43BE338F-D73E-49C5-AE48-0B9B156729B9}" destId="{F56E7213-ACD6-4466-A96B-9BD3A594586D}" srcOrd="1" destOrd="0" presId="urn:microsoft.com/office/officeart/2018/2/layout/IconVerticalSolidList"/>
    <dgm:cxn modelId="{5680C856-4EF9-4EB4-9977-516FA91E767C}" type="presParOf" srcId="{43BE338F-D73E-49C5-AE48-0B9B156729B9}" destId="{7F441C6C-78C6-4158-B5AC-03827B49C620}" srcOrd="2" destOrd="0" presId="urn:microsoft.com/office/officeart/2018/2/layout/IconVerticalSolidList"/>
    <dgm:cxn modelId="{F25F5BF1-35CB-4664-AC76-4F6E671B2C6D}" type="presParOf" srcId="{43BE338F-D73E-49C5-AE48-0B9B156729B9}" destId="{3936C54F-A677-44D9-948D-B43A382420F6}" srcOrd="3" destOrd="0" presId="urn:microsoft.com/office/officeart/2018/2/layout/IconVerticalSolidList"/>
    <dgm:cxn modelId="{305A85EA-F755-467E-B9EC-EBD94A4537B6}" type="presParOf" srcId="{43BE338F-D73E-49C5-AE48-0B9B156729B9}" destId="{B8AEDA1A-B015-4F68-9DB7-842E295034F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343AE-1900-4D28-9326-B59C7E0350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8BE80C3-38DE-4288-80EE-C8CAEECB1716}">
      <dgm:prSet custT="1"/>
      <dgm:spPr/>
      <dgm:t>
        <a:bodyPr/>
        <a:lstStyle/>
        <a:p>
          <a:r>
            <a:rPr lang="en-GB" sz="3200" dirty="0"/>
            <a:t>What rules and log to use?</a:t>
          </a:r>
          <a:endParaRPr lang="en-US" sz="3200" dirty="0"/>
        </a:p>
      </dgm:t>
    </dgm:pt>
    <dgm:pt modelId="{8AD1CEB2-8E5A-4404-9928-75BB55E8D9D9}" type="parTrans" cxnId="{5604CF17-AC79-4928-AA54-B8C24F5DC57B}">
      <dgm:prSet/>
      <dgm:spPr/>
      <dgm:t>
        <a:bodyPr/>
        <a:lstStyle/>
        <a:p>
          <a:endParaRPr lang="en-US"/>
        </a:p>
      </dgm:t>
    </dgm:pt>
    <dgm:pt modelId="{37F29300-A70F-4462-9547-DC3EEE98F67F}" type="sibTrans" cxnId="{5604CF17-AC79-4928-AA54-B8C24F5DC57B}">
      <dgm:prSet/>
      <dgm:spPr/>
      <dgm:t>
        <a:bodyPr/>
        <a:lstStyle/>
        <a:p>
          <a:endParaRPr lang="en-US"/>
        </a:p>
      </dgm:t>
    </dgm:pt>
    <dgm:pt modelId="{9D88021F-E5AD-4173-8B99-CB0F2D242323}">
      <dgm:prSet custT="1"/>
      <dgm:spPr/>
      <dgm:t>
        <a:bodyPr/>
        <a:lstStyle/>
        <a:p>
          <a:r>
            <a:rPr lang="en-GB" sz="3200" dirty="0"/>
            <a:t>Types of rules to return?</a:t>
          </a:r>
          <a:br>
            <a:rPr lang="en-GB" sz="3200" dirty="0"/>
          </a:br>
          <a:r>
            <a:rPr lang="en-GB" sz="3200" dirty="0"/>
            <a:t> </a:t>
          </a:r>
          <a:r>
            <a:rPr lang="en-GB" sz="1800" dirty="0"/>
            <a:t>e.g. just Errors? Warnings?</a:t>
          </a:r>
          <a:endParaRPr lang="en-US" sz="3200" dirty="0"/>
        </a:p>
      </dgm:t>
    </dgm:pt>
    <dgm:pt modelId="{681CDAB8-DB4F-48BF-8795-79C41510E4E8}" type="parTrans" cxnId="{BA5BF738-6A0C-45DC-A0E8-EBCC391388A8}">
      <dgm:prSet/>
      <dgm:spPr/>
      <dgm:t>
        <a:bodyPr/>
        <a:lstStyle/>
        <a:p>
          <a:endParaRPr lang="en-US"/>
        </a:p>
      </dgm:t>
    </dgm:pt>
    <dgm:pt modelId="{C6531E96-F7BA-4EE5-9915-783658E39C66}" type="sibTrans" cxnId="{BA5BF738-6A0C-45DC-A0E8-EBCC391388A8}">
      <dgm:prSet/>
      <dgm:spPr/>
      <dgm:t>
        <a:bodyPr/>
        <a:lstStyle/>
        <a:p>
          <a:endParaRPr lang="en-US"/>
        </a:p>
      </dgm:t>
    </dgm:pt>
    <dgm:pt modelId="{A17C7048-A6BD-4C13-9E73-082B37EA4A1C}">
      <dgm:prSet custT="1"/>
      <dgm:spPr/>
      <dgm:t>
        <a:bodyPr/>
        <a:lstStyle/>
        <a:p>
          <a:r>
            <a:rPr lang="en-GB" sz="3200" dirty="0"/>
            <a:t>Produce a dataset with results</a:t>
          </a:r>
          <a:endParaRPr lang="en-US" sz="3200" dirty="0"/>
        </a:p>
      </dgm:t>
    </dgm:pt>
    <dgm:pt modelId="{C77E8F0A-F7CD-4E85-9AB4-3559360F17F7}" type="parTrans" cxnId="{C4EEC7B7-4C69-425B-86D8-8032DD722169}">
      <dgm:prSet/>
      <dgm:spPr/>
      <dgm:t>
        <a:bodyPr/>
        <a:lstStyle/>
        <a:p>
          <a:endParaRPr lang="en-US"/>
        </a:p>
      </dgm:t>
    </dgm:pt>
    <dgm:pt modelId="{4FBF27A0-0D73-4DFA-B466-BC8A922B2F80}" type="sibTrans" cxnId="{C4EEC7B7-4C69-425B-86D8-8032DD722169}">
      <dgm:prSet/>
      <dgm:spPr/>
      <dgm:t>
        <a:bodyPr/>
        <a:lstStyle/>
        <a:p>
          <a:endParaRPr lang="en-US"/>
        </a:p>
      </dgm:t>
    </dgm:pt>
    <dgm:pt modelId="{50E348F7-E193-44D6-A0F4-CA5B2D581BC6}">
      <dgm:prSet custT="1"/>
      <dgm:spPr/>
      <dgm:t>
        <a:bodyPr/>
        <a:lstStyle/>
        <a:p>
          <a:r>
            <a:rPr lang="en-GB" sz="3200" dirty="0"/>
            <a:t>Macro variable with result of scan</a:t>
          </a:r>
        </a:p>
        <a:p>
          <a:r>
            <a:rPr lang="en-GB" sz="1800" dirty="0"/>
            <a:t>e.g. Pass or Fail</a:t>
          </a:r>
          <a:endParaRPr lang="en-US" sz="3200" dirty="0"/>
        </a:p>
      </dgm:t>
    </dgm:pt>
    <dgm:pt modelId="{33365DF1-8C61-471D-8422-FA405DDA1D44}" type="parTrans" cxnId="{8973281E-B979-4184-BEA7-503F0DF791FC}">
      <dgm:prSet/>
      <dgm:spPr/>
      <dgm:t>
        <a:bodyPr/>
        <a:lstStyle/>
        <a:p>
          <a:endParaRPr lang="en-US"/>
        </a:p>
      </dgm:t>
    </dgm:pt>
    <dgm:pt modelId="{491859CB-5248-4A51-A574-80E63B3713C1}" type="sibTrans" cxnId="{8973281E-B979-4184-BEA7-503F0DF791FC}">
      <dgm:prSet/>
      <dgm:spPr/>
      <dgm:t>
        <a:bodyPr/>
        <a:lstStyle/>
        <a:p>
          <a:endParaRPr lang="en-US"/>
        </a:p>
      </dgm:t>
    </dgm:pt>
    <dgm:pt modelId="{7C6BBEB9-C6ED-DC47-8B3F-1EA9BF7DA9F5}" type="pres">
      <dgm:prSet presAssocID="{A88343AE-1900-4D28-9326-B59C7E0350CA}" presName="diagram" presStyleCnt="0">
        <dgm:presLayoutVars>
          <dgm:dir/>
          <dgm:resizeHandles val="exact"/>
        </dgm:presLayoutVars>
      </dgm:prSet>
      <dgm:spPr/>
    </dgm:pt>
    <dgm:pt modelId="{66311C7D-3DE8-F348-8701-556E10F49695}" type="pres">
      <dgm:prSet presAssocID="{E8BE80C3-38DE-4288-80EE-C8CAEECB1716}" presName="node" presStyleLbl="node1" presStyleIdx="0" presStyleCnt="4">
        <dgm:presLayoutVars>
          <dgm:bulletEnabled val="1"/>
        </dgm:presLayoutVars>
      </dgm:prSet>
      <dgm:spPr/>
    </dgm:pt>
    <dgm:pt modelId="{DD4B10EE-F746-5F4A-9145-448BE6DB578B}" type="pres">
      <dgm:prSet presAssocID="{37F29300-A70F-4462-9547-DC3EEE98F67F}" presName="sibTrans" presStyleCnt="0"/>
      <dgm:spPr/>
    </dgm:pt>
    <dgm:pt modelId="{99D0A186-D615-7B4A-82D1-B95CE7165F5D}" type="pres">
      <dgm:prSet presAssocID="{9D88021F-E5AD-4173-8B99-CB0F2D242323}" presName="node" presStyleLbl="node1" presStyleIdx="1" presStyleCnt="4">
        <dgm:presLayoutVars>
          <dgm:bulletEnabled val="1"/>
        </dgm:presLayoutVars>
      </dgm:prSet>
      <dgm:spPr/>
    </dgm:pt>
    <dgm:pt modelId="{091BE134-29A0-5E42-B6A3-B741030631AB}" type="pres">
      <dgm:prSet presAssocID="{C6531E96-F7BA-4EE5-9915-783658E39C66}" presName="sibTrans" presStyleCnt="0"/>
      <dgm:spPr/>
    </dgm:pt>
    <dgm:pt modelId="{3FD06845-C39C-374A-8A8B-9EB5D01F7C10}" type="pres">
      <dgm:prSet presAssocID="{A17C7048-A6BD-4C13-9E73-082B37EA4A1C}" presName="node" presStyleLbl="node1" presStyleIdx="2" presStyleCnt="4">
        <dgm:presLayoutVars>
          <dgm:bulletEnabled val="1"/>
        </dgm:presLayoutVars>
      </dgm:prSet>
      <dgm:spPr/>
    </dgm:pt>
    <dgm:pt modelId="{7A975B02-3C51-6F4F-89CF-5BE6335B77A4}" type="pres">
      <dgm:prSet presAssocID="{4FBF27A0-0D73-4DFA-B466-BC8A922B2F80}" presName="sibTrans" presStyleCnt="0"/>
      <dgm:spPr/>
    </dgm:pt>
    <dgm:pt modelId="{9E658C85-655D-A84F-BDE0-0626EBE92751}" type="pres">
      <dgm:prSet presAssocID="{50E348F7-E193-44D6-A0F4-CA5B2D581BC6}" presName="node" presStyleLbl="node1" presStyleIdx="3" presStyleCnt="4">
        <dgm:presLayoutVars>
          <dgm:bulletEnabled val="1"/>
        </dgm:presLayoutVars>
      </dgm:prSet>
      <dgm:spPr/>
    </dgm:pt>
  </dgm:ptLst>
  <dgm:cxnLst>
    <dgm:cxn modelId="{5604CF17-AC79-4928-AA54-B8C24F5DC57B}" srcId="{A88343AE-1900-4D28-9326-B59C7E0350CA}" destId="{E8BE80C3-38DE-4288-80EE-C8CAEECB1716}" srcOrd="0" destOrd="0" parTransId="{8AD1CEB2-8E5A-4404-9928-75BB55E8D9D9}" sibTransId="{37F29300-A70F-4462-9547-DC3EEE98F67F}"/>
    <dgm:cxn modelId="{8973281E-B979-4184-BEA7-503F0DF791FC}" srcId="{A88343AE-1900-4D28-9326-B59C7E0350CA}" destId="{50E348F7-E193-44D6-A0F4-CA5B2D581BC6}" srcOrd="3" destOrd="0" parTransId="{33365DF1-8C61-471D-8422-FA405DDA1D44}" sibTransId="{491859CB-5248-4A51-A574-80E63B3713C1}"/>
    <dgm:cxn modelId="{BA5BF738-6A0C-45DC-A0E8-EBCC391388A8}" srcId="{A88343AE-1900-4D28-9326-B59C7E0350CA}" destId="{9D88021F-E5AD-4173-8B99-CB0F2D242323}" srcOrd="1" destOrd="0" parTransId="{681CDAB8-DB4F-48BF-8795-79C41510E4E8}" sibTransId="{C6531E96-F7BA-4EE5-9915-783658E39C66}"/>
    <dgm:cxn modelId="{F727494F-FE19-D24E-A370-35E4E813E51E}" type="presOf" srcId="{A17C7048-A6BD-4C13-9E73-082B37EA4A1C}" destId="{3FD06845-C39C-374A-8A8B-9EB5D01F7C10}" srcOrd="0" destOrd="0" presId="urn:microsoft.com/office/officeart/2005/8/layout/default"/>
    <dgm:cxn modelId="{27178558-B217-F648-AEEF-331FC569085D}" type="presOf" srcId="{9D88021F-E5AD-4173-8B99-CB0F2D242323}" destId="{99D0A186-D615-7B4A-82D1-B95CE7165F5D}" srcOrd="0" destOrd="0" presId="urn:microsoft.com/office/officeart/2005/8/layout/default"/>
    <dgm:cxn modelId="{B6E6799D-0EF9-2541-9C35-33C677D1B132}" type="presOf" srcId="{50E348F7-E193-44D6-A0F4-CA5B2D581BC6}" destId="{9E658C85-655D-A84F-BDE0-0626EBE92751}" srcOrd="0" destOrd="0" presId="urn:microsoft.com/office/officeart/2005/8/layout/default"/>
    <dgm:cxn modelId="{DEBB29A3-A1D2-404A-97E3-08D76726BF61}" type="presOf" srcId="{E8BE80C3-38DE-4288-80EE-C8CAEECB1716}" destId="{66311C7D-3DE8-F348-8701-556E10F49695}" srcOrd="0" destOrd="0" presId="urn:microsoft.com/office/officeart/2005/8/layout/default"/>
    <dgm:cxn modelId="{53957EB2-BB43-2943-8C8B-D3D077893007}" type="presOf" srcId="{A88343AE-1900-4D28-9326-B59C7E0350CA}" destId="{7C6BBEB9-C6ED-DC47-8B3F-1EA9BF7DA9F5}" srcOrd="0" destOrd="0" presId="urn:microsoft.com/office/officeart/2005/8/layout/default"/>
    <dgm:cxn modelId="{C4EEC7B7-4C69-425B-86D8-8032DD722169}" srcId="{A88343AE-1900-4D28-9326-B59C7E0350CA}" destId="{A17C7048-A6BD-4C13-9E73-082B37EA4A1C}" srcOrd="2" destOrd="0" parTransId="{C77E8F0A-F7CD-4E85-9AB4-3559360F17F7}" sibTransId="{4FBF27A0-0D73-4DFA-B466-BC8A922B2F80}"/>
    <dgm:cxn modelId="{7DDD3C13-A4BE-454B-804B-45AFA756CE4B}" type="presParOf" srcId="{7C6BBEB9-C6ED-DC47-8B3F-1EA9BF7DA9F5}" destId="{66311C7D-3DE8-F348-8701-556E10F49695}" srcOrd="0" destOrd="0" presId="urn:microsoft.com/office/officeart/2005/8/layout/default"/>
    <dgm:cxn modelId="{E9C675D4-3485-BB4E-8535-8421FC4042C3}" type="presParOf" srcId="{7C6BBEB9-C6ED-DC47-8B3F-1EA9BF7DA9F5}" destId="{DD4B10EE-F746-5F4A-9145-448BE6DB578B}" srcOrd="1" destOrd="0" presId="urn:microsoft.com/office/officeart/2005/8/layout/default"/>
    <dgm:cxn modelId="{E5CEDD72-33F9-7147-8908-6C67B5119BB9}" type="presParOf" srcId="{7C6BBEB9-C6ED-DC47-8B3F-1EA9BF7DA9F5}" destId="{99D0A186-D615-7B4A-82D1-B95CE7165F5D}" srcOrd="2" destOrd="0" presId="urn:microsoft.com/office/officeart/2005/8/layout/default"/>
    <dgm:cxn modelId="{D291BF65-9730-1E48-B09F-4BF80047C710}" type="presParOf" srcId="{7C6BBEB9-C6ED-DC47-8B3F-1EA9BF7DA9F5}" destId="{091BE134-29A0-5E42-B6A3-B741030631AB}" srcOrd="3" destOrd="0" presId="urn:microsoft.com/office/officeart/2005/8/layout/default"/>
    <dgm:cxn modelId="{B7E60005-1355-644E-A8A4-D58F31631D34}" type="presParOf" srcId="{7C6BBEB9-C6ED-DC47-8B3F-1EA9BF7DA9F5}" destId="{3FD06845-C39C-374A-8A8B-9EB5D01F7C10}" srcOrd="4" destOrd="0" presId="urn:microsoft.com/office/officeart/2005/8/layout/default"/>
    <dgm:cxn modelId="{197AAD3D-5694-4141-BFEE-69D665853FF9}" type="presParOf" srcId="{7C6BBEB9-C6ED-DC47-8B3F-1EA9BF7DA9F5}" destId="{7A975B02-3C51-6F4F-89CF-5BE6335B77A4}" srcOrd="5" destOrd="0" presId="urn:microsoft.com/office/officeart/2005/8/layout/default"/>
    <dgm:cxn modelId="{3ED52D2A-ACDD-354A-934D-D2C488746EA4}" type="presParOf" srcId="{7C6BBEB9-C6ED-DC47-8B3F-1EA9BF7DA9F5}" destId="{9E658C85-655D-A84F-BDE0-0626EBE9275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D6132-FDD6-41DB-B29B-089A606451DF}">
      <dsp:nvSpPr>
        <dsp:cNvPr id="0" name=""/>
        <dsp:cNvSpPr/>
      </dsp:nvSpPr>
      <dsp:spPr>
        <a:xfrm>
          <a:off x="20540" y="330382"/>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B668E-FEA1-43E2-AD94-77A29BA430F2}">
      <dsp:nvSpPr>
        <dsp:cNvPr id="0" name=""/>
        <dsp:cNvSpPr/>
      </dsp:nvSpPr>
      <dsp:spPr>
        <a:xfrm>
          <a:off x="164391" y="474232"/>
          <a:ext cx="397300" cy="397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660353-A838-48EC-A33A-FA4789C0D178}">
      <dsp:nvSpPr>
        <dsp:cNvPr id="0" name=""/>
        <dsp:cNvSpPr/>
      </dsp:nvSpPr>
      <dsp:spPr>
        <a:xfrm>
          <a:off x="852328" y="330382"/>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Give me more than SAS does</a:t>
          </a:r>
          <a:endParaRPr lang="en-US" sz="1700" kern="1200"/>
        </a:p>
      </dsp:txBody>
      <dsp:txXfrm>
        <a:off x="852328" y="330382"/>
        <a:ext cx="1614645" cy="685001"/>
      </dsp:txXfrm>
    </dsp:sp>
    <dsp:sp modelId="{93EDA887-ACC1-4EE6-A97C-E1C6A4974C43}">
      <dsp:nvSpPr>
        <dsp:cNvPr id="0" name=""/>
        <dsp:cNvSpPr/>
      </dsp:nvSpPr>
      <dsp:spPr>
        <a:xfrm>
          <a:off x="2748313" y="330382"/>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6A5FF-6B18-41D7-9E64-655EF68ACF4C}">
      <dsp:nvSpPr>
        <dsp:cNvPr id="0" name=""/>
        <dsp:cNvSpPr/>
      </dsp:nvSpPr>
      <dsp:spPr>
        <a:xfrm>
          <a:off x="2892164" y="474232"/>
          <a:ext cx="397300" cy="397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130C33-E821-43EA-BD9C-FDD146786A1C}">
      <dsp:nvSpPr>
        <dsp:cNvPr id="0" name=""/>
        <dsp:cNvSpPr/>
      </dsp:nvSpPr>
      <dsp:spPr>
        <a:xfrm>
          <a:off x="3580101" y="330382"/>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Fast</a:t>
          </a:r>
          <a:endParaRPr lang="en-US" sz="1700" kern="1200"/>
        </a:p>
      </dsp:txBody>
      <dsp:txXfrm>
        <a:off x="3580101" y="330382"/>
        <a:ext cx="1614645" cy="685001"/>
      </dsp:txXfrm>
    </dsp:sp>
    <dsp:sp modelId="{C4273A24-B882-408C-9325-9E040F09B053}">
      <dsp:nvSpPr>
        <dsp:cNvPr id="0" name=""/>
        <dsp:cNvSpPr/>
      </dsp:nvSpPr>
      <dsp:spPr>
        <a:xfrm>
          <a:off x="20540" y="1714899"/>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5F343-FEAA-4615-8D25-B4FB0B193A07}">
      <dsp:nvSpPr>
        <dsp:cNvPr id="0" name=""/>
        <dsp:cNvSpPr/>
      </dsp:nvSpPr>
      <dsp:spPr>
        <a:xfrm>
          <a:off x="164391" y="1858749"/>
          <a:ext cx="397300" cy="397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176F5-0AC5-479E-8FEC-50BF210416BA}">
      <dsp:nvSpPr>
        <dsp:cNvPr id="0" name=""/>
        <dsp:cNvSpPr/>
      </dsp:nvSpPr>
      <dsp:spPr>
        <a:xfrm>
          <a:off x="852328" y="1714899"/>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Consistent source of truth</a:t>
          </a:r>
          <a:endParaRPr lang="en-US" sz="1700" kern="1200"/>
        </a:p>
      </dsp:txBody>
      <dsp:txXfrm>
        <a:off x="852328" y="1714899"/>
        <a:ext cx="1614645" cy="685001"/>
      </dsp:txXfrm>
    </dsp:sp>
    <dsp:sp modelId="{123270CC-B22C-4A67-A73D-FD5626A2885B}">
      <dsp:nvSpPr>
        <dsp:cNvPr id="0" name=""/>
        <dsp:cNvSpPr/>
      </dsp:nvSpPr>
      <dsp:spPr>
        <a:xfrm>
          <a:off x="2748313" y="1714899"/>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5546F-8903-46ED-8C78-A71DE4ADE5CE}">
      <dsp:nvSpPr>
        <dsp:cNvPr id="0" name=""/>
        <dsp:cNvSpPr/>
      </dsp:nvSpPr>
      <dsp:spPr>
        <a:xfrm>
          <a:off x="2892164" y="1858749"/>
          <a:ext cx="397300" cy="3973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1F90C-C306-4089-AEB9-D60ECD0B0493}">
      <dsp:nvSpPr>
        <dsp:cNvPr id="0" name=""/>
        <dsp:cNvSpPr/>
      </dsp:nvSpPr>
      <dsp:spPr>
        <a:xfrm>
          <a:off x="3580101" y="1714899"/>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Analyze and find what I want</a:t>
          </a:r>
        </a:p>
      </dsp:txBody>
      <dsp:txXfrm>
        <a:off x="3580101" y="1714899"/>
        <a:ext cx="1614645" cy="685001"/>
      </dsp:txXfrm>
    </dsp:sp>
    <dsp:sp modelId="{8746875D-56AD-40AD-AE2F-7F93DE7DD49C}">
      <dsp:nvSpPr>
        <dsp:cNvPr id="0" name=""/>
        <dsp:cNvSpPr/>
      </dsp:nvSpPr>
      <dsp:spPr>
        <a:xfrm>
          <a:off x="20540" y="3099416"/>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C6966-46FE-4201-958B-AEA91B79D412}">
      <dsp:nvSpPr>
        <dsp:cNvPr id="0" name=""/>
        <dsp:cNvSpPr/>
      </dsp:nvSpPr>
      <dsp:spPr>
        <a:xfrm>
          <a:off x="164391" y="3243266"/>
          <a:ext cx="397300" cy="3973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A0F00C-34A1-42E0-A449-E58D7A04B8D0}">
      <dsp:nvSpPr>
        <dsp:cNvPr id="0" name=""/>
        <dsp:cNvSpPr/>
      </dsp:nvSpPr>
      <dsp:spPr>
        <a:xfrm>
          <a:off x="852328" y="3099416"/>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Run in batch or use interactively</a:t>
          </a:r>
          <a:endParaRPr lang="en-US" sz="1700" kern="1200"/>
        </a:p>
      </dsp:txBody>
      <dsp:txXfrm>
        <a:off x="852328" y="3099416"/>
        <a:ext cx="1614645" cy="685001"/>
      </dsp:txXfrm>
    </dsp:sp>
    <dsp:sp modelId="{FD2CFB88-EA20-4E0A-90AB-1386418B4163}">
      <dsp:nvSpPr>
        <dsp:cNvPr id="0" name=""/>
        <dsp:cNvSpPr/>
      </dsp:nvSpPr>
      <dsp:spPr>
        <a:xfrm>
          <a:off x="2748313" y="3099416"/>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58927-8052-4B3D-856B-B88B467CE928}">
      <dsp:nvSpPr>
        <dsp:cNvPr id="0" name=""/>
        <dsp:cNvSpPr/>
      </dsp:nvSpPr>
      <dsp:spPr>
        <a:xfrm>
          <a:off x="2892164" y="3243266"/>
          <a:ext cx="397300" cy="3973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AD597-46D3-4712-A436-2D6E7F4873DA}">
      <dsp:nvSpPr>
        <dsp:cNvPr id="0" name=""/>
        <dsp:cNvSpPr/>
      </dsp:nvSpPr>
      <dsp:spPr>
        <a:xfrm>
          <a:off x="3580101" y="3099416"/>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Integrate with linking to it and from it</a:t>
          </a:r>
          <a:endParaRPr lang="en-US" sz="1700" kern="1200"/>
        </a:p>
      </dsp:txBody>
      <dsp:txXfrm>
        <a:off x="3580101" y="3099416"/>
        <a:ext cx="1614645" cy="685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8D052-E0CE-40FF-AC68-087177A87D97}">
      <dsp:nvSpPr>
        <dsp:cNvPr id="0" name=""/>
        <dsp:cNvSpPr/>
      </dsp:nvSpPr>
      <dsp:spPr>
        <a:xfrm>
          <a:off x="0" y="742950"/>
          <a:ext cx="11009973" cy="1371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3952E-EF18-47C7-B888-364710EEA5C7}">
      <dsp:nvSpPr>
        <dsp:cNvPr id="0" name=""/>
        <dsp:cNvSpPr/>
      </dsp:nvSpPr>
      <dsp:spPr>
        <a:xfrm>
          <a:off x="414909" y="1051560"/>
          <a:ext cx="754380" cy="754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BDAE32-C282-4240-B211-F1B6A7801DC2}">
      <dsp:nvSpPr>
        <dsp:cNvPr id="0" name=""/>
        <dsp:cNvSpPr/>
      </dsp:nvSpPr>
      <dsp:spPr>
        <a:xfrm>
          <a:off x="1584198" y="742950"/>
          <a:ext cx="9425775"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1111250">
            <a:lnSpc>
              <a:spcPct val="90000"/>
            </a:lnSpc>
            <a:spcBef>
              <a:spcPct val="0"/>
            </a:spcBef>
            <a:spcAft>
              <a:spcPct val="35000"/>
            </a:spcAft>
            <a:buNone/>
          </a:pPr>
          <a:r>
            <a:rPr lang="en-GB" sz="2500" b="1" kern="1200" baseline="0"/>
            <a:t>You can have many rules JSON files</a:t>
          </a:r>
          <a:endParaRPr lang="en-US" sz="2500" kern="1200"/>
        </a:p>
      </dsp:txBody>
      <dsp:txXfrm>
        <a:off x="1584198" y="742950"/>
        <a:ext cx="9425775" cy="1371600"/>
      </dsp:txXfrm>
    </dsp:sp>
    <dsp:sp modelId="{7D8F77B1-8856-494F-8B57-E6E8B4408A38}">
      <dsp:nvSpPr>
        <dsp:cNvPr id="0" name=""/>
        <dsp:cNvSpPr/>
      </dsp:nvSpPr>
      <dsp:spPr>
        <a:xfrm>
          <a:off x="0" y="2457450"/>
          <a:ext cx="11009973" cy="1371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E7213-ACD6-4466-A96B-9BD3A594586D}">
      <dsp:nvSpPr>
        <dsp:cNvPr id="0" name=""/>
        <dsp:cNvSpPr/>
      </dsp:nvSpPr>
      <dsp:spPr>
        <a:xfrm>
          <a:off x="414909" y="2766060"/>
          <a:ext cx="754380" cy="754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6C54F-A677-44D9-948D-B43A382420F6}">
      <dsp:nvSpPr>
        <dsp:cNvPr id="0" name=""/>
        <dsp:cNvSpPr/>
      </dsp:nvSpPr>
      <dsp:spPr>
        <a:xfrm>
          <a:off x="1584198" y="2457450"/>
          <a:ext cx="4954487"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1111250">
            <a:lnSpc>
              <a:spcPct val="90000"/>
            </a:lnSpc>
            <a:spcBef>
              <a:spcPct val="0"/>
            </a:spcBef>
            <a:spcAft>
              <a:spcPct val="35000"/>
            </a:spcAft>
            <a:buNone/>
          </a:pPr>
          <a:r>
            <a:rPr lang="en-GB" sz="2500" b="1" kern="1200" baseline="0"/>
            <a:t>They can be selected in macro call or from web application allowing:</a:t>
          </a:r>
          <a:endParaRPr lang="en-US" sz="2500" kern="1200"/>
        </a:p>
      </dsp:txBody>
      <dsp:txXfrm>
        <a:off x="1584198" y="2457450"/>
        <a:ext cx="4954487" cy="1371600"/>
      </dsp:txXfrm>
    </dsp:sp>
    <dsp:sp modelId="{B8AEDA1A-B015-4F68-9DB7-842E295034F9}">
      <dsp:nvSpPr>
        <dsp:cNvPr id="0" name=""/>
        <dsp:cNvSpPr/>
      </dsp:nvSpPr>
      <dsp:spPr>
        <a:xfrm>
          <a:off x="6538685" y="2457450"/>
          <a:ext cx="4471287"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90000"/>
            </a:lnSpc>
            <a:spcBef>
              <a:spcPct val="0"/>
            </a:spcBef>
            <a:spcAft>
              <a:spcPct val="35000"/>
            </a:spcAft>
            <a:buNone/>
          </a:pPr>
          <a:r>
            <a:rPr lang="en-GB" sz="1600" b="1" kern="1200" baseline="0"/>
            <a:t>Simple check of log with cut down version of rules</a:t>
          </a:r>
          <a:endParaRPr lang="en-US" sz="1600" kern="1200"/>
        </a:p>
        <a:p>
          <a:pPr marL="0" lvl="0" indent="0" algn="l" defTabSz="711200">
            <a:lnSpc>
              <a:spcPct val="90000"/>
            </a:lnSpc>
            <a:spcBef>
              <a:spcPct val="0"/>
            </a:spcBef>
            <a:spcAft>
              <a:spcPct val="35000"/>
            </a:spcAft>
            <a:buNone/>
          </a:pPr>
          <a:r>
            <a:rPr lang="en-GB" sz="1600" b="1" kern="1200" baseline="0"/>
            <a:t>Looking for specific text in a log</a:t>
          </a:r>
          <a:endParaRPr lang="en-US" sz="1600" kern="1200"/>
        </a:p>
        <a:p>
          <a:pPr marL="0" lvl="0" indent="0" algn="l" defTabSz="711200">
            <a:lnSpc>
              <a:spcPct val="90000"/>
            </a:lnSpc>
            <a:spcBef>
              <a:spcPct val="0"/>
            </a:spcBef>
            <a:spcAft>
              <a:spcPct val="35000"/>
            </a:spcAft>
            <a:buNone/>
          </a:pPr>
          <a:r>
            <a:rPr lang="en-GB" sz="1600" b="1" kern="1200" baseline="0"/>
            <a:t>Analysing any text file, such as other logs</a:t>
          </a:r>
          <a:endParaRPr lang="en-US" sz="1600" kern="1200"/>
        </a:p>
      </dsp:txBody>
      <dsp:txXfrm>
        <a:off x="6538685" y="2457450"/>
        <a:ext cx="4471287" cy="1371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11C7D-3DE8-F348-8701-556E10F49695}">
      <dsp:nvSpPr>
        <dsp:cNvPr id="0" name=""/>
        <dsp:cNvSpPr/>
      </dsp:nvSpPr>
      <dsp:spPr>
        <a:xfrm>
          <a:off x="1813312" y="677"/>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What rules and log to use?</a:t>
          </a:r>
          <a:endParaRPr lang="en-US" sz="3200" kern="1200" dirty="0"/>
        </a:p>
      </dsp:txBody>
      <dsp:txXfrm>
        <a:off x="1813312" y="677"/>
        <a:ext cx="3515880" cy="2109528"/>
      </dsp:txXfrm>
    </dsp:sp>
    <dsp:sp modelId="{99D0A186-D615-7B4A-82D1-B95CE7165F5D}">
      <dsp:nvSpPr>
        <dsp:cNvPr id="0" name=""/>
        <dsp:cNvSpPr/>
      </dsp:nvSpPr>
      <dsp:spPr>
        <a:xfrm>
          <a:off x="5680780" y="677"/>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Types of rules to return?</a:t>
          </a:r>
          <a:br>
            <a:rPr lang="en-GB" sz="3200" kern="1200" dirty="0"/>
          </a:br>
          <a:r>
            <a:rPr lang="en-GB" sz="3200" kern="1200" dirty="0"/>
            <a:t> </a:t>
          </a:r>
          <a:r>
            <a:rPr lang="en-GB" sz="1800" kern="1200" dirty="0"/>
            <a:t>e.g. just Errors? Warnings?</a:t>
          </a:r>
          <a:endParaRPr lang="en-US" sz="3200" kern="1200" dirty="0"/>
        </a:p>
      </dsp:txBody>
      <dsp:txXfrm>
        <a:off x="5680780" y="677"/>
        <a:ext cx="3515880" cy="2109528"/>
      </dsp:txXfrm>
    </dsp:sp>
    <dsp:sp modelId="{3FD06845-C39C-374A-8A8B-9EB5D01F7C10}">
      <dsp:nvSpPr>
        <dsp:cNvPr id="0" name=""/>
        <dsp:cNvSpPr/>
      </dsp:nvSpPr>
      <dsp:spPr>
        <a:xfrm>
          <a:off x="1813312" y="2461794"/>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Produce a dataset with results</a:t>
          </a:r>
          <a:endParaRPr lang="en-US" sz="3200" kern="1200" dirty="0"/>
        </a:p>
      </dsp:txBody>
      <dsp:txXfrm>
        <a:off x="1813312" y="2461794"/>
        <a:ext cx="3515880" cy="2109528"/>
      </dsp:txXfrm>
    </dsp:sp>
    <dsp:sp modelId="{9E658C85-655D-A84F-BDE0-0626EBE92751}">
      <dsp:nvSpPr>
        <dsp:cNvPr id="0" name=""/>
        <dsp:cNvSpPr/>
      </dsp:nvSpPr>
      <dsp:spPr>
        <a:xfrm>
          <a:off x="5680780" y="2461794"/>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Macro variable with result of scan</a:t>
          </a:r>
        </a:p>
        <a:p>
          <a:pPr marL="0" lvl="0" indent="0" algn="ctr" defTabSz="1422400">
            <a:lnSpc>
              <a:spcPct val="90000"/>
            </a:lnSpc>
            <a:spcBef>
              <a:spcPct val="0"/>
            </a:spcBef>
            <a:spcAft>
              <a:spcPct val="35000"/>
            </a:spcAft>
            <a:buNone/>
          </a:pPr>
          <a:r>
            <a:rPr lang="en-GB" sz="1800" kern="1200" dirty="0"/>
            <a:t>e.g. Pass or Fail</a:t>
          </a:r>
          <a:endParaRPr lang="en-US" sz="3200" kern="1200" dirty="0"/>
        </a:p>
      </dsp:txBody>
      <dsp:txXfrm>
        <a:off x="5680780" y="2461794"/>
        <a:ext cx="3515880" cy="210952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1139B0-EA16-EA03-FE8E-6200EF657F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D953ACF-4979-D111-69E5-4195DCB84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1FDF31-E283-4B5A-BA54-DD06DFACC043}" type="datetimeFigureOut">
              <a:rPr lang="en-US" smtClean="0">
                <a:latin typeface="Arial" panose="020B0604020202020204" pitchFamily="34" charset="0"/>
              </a:rPr>
              <a:t>5/18/24</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47B21E69-DEA7-CB69-B190-58CC5318F4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C5942D72-9082-8049-152D-DE09BF8245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7068B9-4982-4112-ADDA-897E78CC082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681991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5E86C78A-CFB9-4257-917F-C10E0100DA19}" type="datetimeFigureOut">
              <a:rPr lang="en-US" smtClean="0"/>
              <a:pPr/>
              <a:t>5/18/24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C1076EE6-A603-4AFD-883B-D245EC58DD54}" type="slidenum">
              <a:rPr lang="en-US" smtClean="0"/>
              <a:pPr/>
              <a:t>‹#›</a:t>
            </a:fld>
            <a:endParaRPr lang="en-US" dirty="0"/>
          </a:p>
        </p:txBody>
      </p:sp>
    </p:spTree>
    <p:extLst>
      <p:ext uri="{BB962C8B-B14F-4D97-AF65-F5344CB8AC3E}">
        <p14:creationId xmlns:p14="http://schemas.microsoft.com/office/powerpoint/2010/main" val="88746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a:t>
            </a:fld>
            <a:endParaRPr lang="en-US" dirty="0"/>
          </a:p>
        </p:txBody>
      </p:sp>
    </p:spTree>
    <p:extLst>
      <p:ext uri="{BB962C8B-B14F-4D97-AF65-F5344CB8AC3E}">
        <p14:creationId xmlns:p14="http://schemas.microsoft.com/office/powerpoint/2010/main" val="1934745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FF"/>
                </a:solidFill>
                <a:latin typeface="Courier New" panose="02070309020205020404" pitchFamily="49" charset="0"/>
              </a:rPr>
              <a:t>dm</a:t>
            </a:r>
            <a:r>
              <a:rPr lang="en-GB" sz="1200" dirty="0">
                <a:solidFill>
                  <a:srgbClr val="000000"/>
                </a:solidFill>
                <a:latin typeface="Courier New" panose="02070309020205020404" pitchFamily="49" charset="0"/>
              </a:rPr>
              <a:t> </a:t>
            </a:r>
            <a:r>
              <a:rPr lang="en-GB" sz="1200" dirty="0">
                <a:solidFill>
                  <a:srgbClr val="800080"/>
                </a:solidFill>
                <a:latin typeface="Courier New" panose="02070309020205020404" pitchFamily="49" charset="0"/>
              </a:rPr>
              <a:t>'</a:t>
            </a:r>
            <a:r>
              <a:rPr lang="en-GB" sz="1200" dirty="0" err="1">
                <a:solidFill>
                  <a:srgbClr val="800080"/>
                </a:solidFill>
                <a:latin typeface="Courier New" panose="02070309020205020404" pitchFamily="49" charset="0"/>
              </a:rPr>
              <a:t>log;clear</a:t>
            </a:r>
            <a:r>
              <a:rPr lang="en-GB" sz="1200" dirty="0">
                <a:solidFill>
                  <a:srgbClr val="800080"/>
                </a:solidFill>
                <a:latin typeface="Courier New" panose="02070309020205020404" pitchFamily="49" charset="0"/>
              </a:rPr>
              <a:t>'</a:t>
            </a:r>
            <a:r>
              <a:rPr lang="en-GB" sz="1200" dirty="0">
                <a:solidFill>
                  <a:srgbClr val="000000"/>
                </a:solidFill>
                <a:latin typeface="Courier New" panose="02070309020205020404" pitchFamily="49" charset="0"/>
              </a:rPr>
              <a:t>;</a:t>
            </a:r>
          </a:p>
          <a:p>
            <a:endParaRPr lang="en-GB" sz="1200" dirty="0">
              <a:solidFill>
                <a:srgbClr val="000000"/>
              </a:solidFill>
              <a:latin typeface="Courier New" panose="02070309020205020404" pitchFamily="49" charset="0"/>
            </a:endParaRP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ok; </a:t>
            </a:r>
            <a:r>
              <a:rPr lang="en-US" sz="1200" b="0" dirty="0">
                <a:solidFill>
                  <a:srgbClr val="0000FF"/>
                </a:solidFill>
                <a:latin typeface="Courier New" panose="02070309020205020404" pitchFamily="49" charset="0"/>
              </a:rPr>
              <a:t>set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sashelp.class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warn ; </a:t>
            </a:r>
            <a:r>
              <a:rPr lang="en-US" sz="1200" b="0" dirty="0">
                <a:solidFill>
                  <a:srgbClr val="FF0000"/>
                </a:solidFill>
                <a:latin typeface="Courier New" panose="02070309020205020404" pitchFamily="49" charset="0"/>
              </a:rPr>
              <a:t>sett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sashelp.class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err ; </a:t>
            </a:r>
            <a:r>
              <a:rPr lang="en-US" sz="1200" b="0" dirty="0">
                <a:solidFill>
                  <a:srgbClr val="0000FF"/>
                </a:solidFill>
                <a:latin typeface="Courier New" panose="02070309020205020404" pitchFamily="49" charset="0"/>
              </a:rPr>
              <a:t>set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a:t>
            </a:r>
          </a:p>
          <a:p>
            <a:endParaRPr lang="en-GB" sz="1200" b="0" dirty="0">
              <a:solidFill>
                <a:srgbClr val="000000"/>
              </a:solidFill>
              <a:latin typeface="Courier New" panose="02070309020205020404" pitchFamily="49" charset="0"/>
            </a:endParaRPr>
          </a:p>
          <a:p>
            <a:r>
              <a:rPr lang="en-GB" sz="1200" b="0" dirty="0">
                <a:solidFill>
                  <a:srgbClr val="000000"/>
                </a:solidFill>
                <a:latin typeface="Courier New" panose="02070309020205020404" pitchFamily="49" charset="0"/>
              </a:rPr>
              <a:t>%</a:t>
            </a:r>
            <a:r>
              <a:rPr lang="en-GB" sz="1200" b="1" i="1" dirty="0" err="1">
                <a:solidFill>
                  <a:srgbClr val="000000"/>
                </a:solidFill>
                <a:latin typeface="Courier New" panose="02070309020205020404" pitchFamily="49" charset="0"/>
              </a:rPr>
              <a:t>filecheckwithrules</a:t>
            </a:r>
            <a:r>
              <a:rPr lang="en-GB" sz="1200" b="0" i="0" dirty="0">
                <a:solidFill>
                  <a:srgbClr val="000000"/>
                </a:solidFill>
                <a:latin typeface="Courier New" panose="02070309020205020404" pitchFamily="49" charset="0"/>
              </a:rPr>
              <a:t>(</a:t>
            </a:r>
            <a:r>
              <a:rPr lang="en-GB" sz="1200" b="0" i="0" dirty="0" err="1">
                <a:solidFill>
                  <a:srgbClr val="000000"/>
                </a:solidFill>
                <a:highlight>
                  <a:srgbClr val="FFFF00"/>
                </a:highlight>
                <a:latin typeface="Courier New" panose="02070309020205020404" pitchFamily="49" charset="0"/>
              </a:rPr>
              <a:t>pcsas</a:t>
            </a:r>
            <a:r>
              <a:rPr lang="en-GB" sz="1200" b="0" i="0" dirty="0" err="1">
                <a:solidFill>
                  <a:srgbClr val="000000"/>
                </a:solidFill>
                <a:latin typeface="Courier New" panose="02070309020205020404" pitchFamily="49" charset="0"/>
              </a:rPr>
              <a:t>,rules</a:t>
            </a:r>
            <a:r>
              <a:rPr lang="en-GB" sz="1200" b="0" i="0" dirty="0">
                <a:solidFill>
                  <a:srgbClr val="000000"/>
                </a:solidFill>
                <a:latin typeface="Courier New" panose="02070309020205020404" pitchFamily="49" charset="0"/>
              </a:rPr>
              <a:t>=C:\</a:t>
            </a:r>
            <a:r>
              <a:rPr lang="en-GB" sz="1200" b="0" i="0" dirty="0" err="1">
                <a:solidFill>
                  <a:srgbClr val="000000"/>
                </a:solidFill>
                <a:latin typeface="Courier New" panose="02070309020205020404" pitchFamily="49" charset="0"/>
              </a:rPr>
              <a:t>github</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logviewer</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src</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rules.json,print</a:t>
            </a:r>
            <a:r>
              <a:rPr lang="en-GB" sz="1200" b="0" i="0" dirty="0">
                <a:solidFill>
                  <a:srgbClr val="000000"/>
                </a:solidFill>
                <a:latin typeface="Courier New" panose="02070309020205020404" pitchFamily="49" charset="0"/>
              </a:rPr>
              <a:t>=</a:t>
            </a:r>
            <a:r>
              <a:rPr lang="en-GB" sz="1200" b="1" i="0" dirty="0">
                <a:solidFill>
                  <a:srgbClr val="008080"/>
                </a:solidFill>
                <a:latin typeface="Courier New" panose="02070309020205020404" pitchFamily="49" charset="0"/>
              </a:rPr>
              <a:t>1</a:t>
            </a:r>
            <a:r>
              <a:rPr lang="en-GB" sz="1200" b="0" i="0" dirty="0">
                <a:solidFill>
                  <a:srgbClr val="000000"/>
                </a:solidFill>
                <a:latin typeface="Courier New" panose="02070309020205020404" pitchFamily="49" charset="0"/>
              </a:rPr>
              <a:t>) </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16</a:t>
            </a:fld>
            <a:endParaRPr lang="en-GB"/>
          </a:p>
        </p:txBody>
      </p:sp>
    </p:spTree>
    <p:extLst>
      <p:ext uri="{BB962C8B-B14F-4D97-AF65-F5344CB8AC3E}">
        <p14:creationId xmlns:p14="http://schemas.microsoft.com/office/powerpoint/2010/main" val="292773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filecheckwithrules</a:t>
            </a:r>
            <a:r>
              <a:rPr lang="en-GB" dirty="0"/>
              <a:t>(C:\Users\pmason\OneDrive - argenx BVBA\Documents\SAS\logs\pp.log,</a:t>
            </a:r>
          </a:p>
          <a:p>
            <a:r>
              <a:rPr lang="en-GB" dirty="0"/>
              <a:t>                   	  </a:t>
            </a:r>
            <a:r>
              <a:rPr lang="en-GB" b="1" dirty="0"/>
              <a:t>rules</a:t>
            </a:r>
            <a:r>
              <a:rPr lang="en-GB" dirty="0"/>
              <a:t>=C:\</a:t>
            </a:r>
            <a:r>
              <a:rPr lang="en-GB" dirty="0" err="1"/>
              <a:t>github</a:t>
            </a:r>
            <a:r>
              <a:rPr lang="en-GB" dirty="0"/>
              <a:t>\</a:t>
            </a:r>
            <a:r>
              <a:rPr lang="en-GB" dirty="0" err="1"/>
              <a:t>logviewer</a:t>
            </a:r>
            <a:r>
              <a:rPr lang="en-GB" dirty="0"/>
              <a:t>\</a:t>
            </a:r>
            <a:r>
              <a:rPr lang="en-GB" dirty="0" err="1"/>
              <a:t>src</a:t>
            </a:r>
            <a:r>
              <a:rPr lang="en-GB" dirty="0"/>
              <a:t>\</a:t>
            </a:r>
            <a:r>
              <a:rPr lang="en-GB" dirty="0" err="1"/>
              <a:t>rules.json</a:t>
            </a:r>
            <a:r>
              <a:rPr lang="en-GB" dirty="0"/>
              <a:t>,</a:t>
            </a:r>
          </a:p>
          <a:p>
            <a:r>
              <a:rPr lang="en-GB" dirty="0"/>
              <a:t>                		  </a:t>
            </a:r>
            <a:r>
              <a:rPr lang="en-GB" b="1" dirty="0"/>
              <a:t>print</a:t>
            </a:r>
            <a:r>
              <a:rPr lang="en-GB" dirty="0"/>
              <a:t>=1)</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17</a:t>
            </a:fld>
            <a:endParaRPr lang="en-GB"/>
          </a:p>
        </p:txBody>
      </p:sp>
    </p:spTree>
    <p:extLst>
      <p:ext uri="{BB962C8B-B14F-4D97-AF65-F5344CB8AC3E}">
        <p14:creationId xmlns:p14="http://schemas.microsoft.com/office/powerpoint/2010/main" val="148311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proc </a:t>
            </a:r>
            <a:r>
              <a:rPr lang="en-GB" dirty="0" err="1"/>
              <a:t>printto</a:t>
            </a:r>
            <a:r>
              <a:rPr lang="en-GB" dirty="0"/>
              <a:t> log="&amp;_</a:t>
            </a:r>
            <a:r>
              <a:rPr lang="en-GB" dirty="0" err="1"/>
              <a:t>sasws</a:t>
            </a:r>
            <a:r>
              <a:rPr lang="en-GB" dirty="0"/>
              <a:t>_/temp.log" new ; run;</a:t>
            </a:r>
          </a:p>
          <a:p>
            <a:r>
              <a:rPr lang="en-GB" dirty="0"/>
              <a:t>data ok; set </a:t>
            </a:r>
            <a:r>
              <a:rPr lang="en-GB" dirty="0" err="1"/>
              <a:t>sashelp.class</a:t>
            </a:r>
            <a:r>
              <a:rPr lang="en-GB" dirty="0"/>
              <a:t> ; run ;</a:t>
            </a:r>
          </a:p>
          <a:p>
            <a:r>
              <a:rPr lang="en-GB" dirty="0"/>
              <a:t>data warn ; sett </a:t>
            </a:r>
            <a:r>
              <a:rPr lang="en-GB" dirty="0" err="1"/>
              <a:t>sashelp.class</a:t>
            </a:r>
            <a:r>
              <a:rPr lang="en-GB" dirty="0"/>
              <a:t> ; run ;</a:t>
            </a:r>
          </a:p>
          <a:p>
            <a:r>
              <a:rPr lang="en-GB" dirty="0"/>
              <a:t>data err ; set </a:t>
            </a:r>
            <a:r>
              <a:rPr lang="en-GB" dirty="0" err="1"/>
              <a:t>sashel.class</a:t>
            </a:r>
            <a:r>
              <a:rPr lang="en-GB" dirty="0"/>
              <a:t> ; run;</a:t>
            </a:r>
          </a:p>
          <a:p>
            <a:r>
              <a:rPr lang="en-GB" dirty="0"/>
              <a:t>proc </a:t>
            </a:r>
            <a:r>
              <a:rPr lang="en-GB" dirty="0" err="1"/>
              <a:t>printto</a:t>
            </a:r>
            <a:r>
              <a:rPr lang="en-GB" dirty="0"/>
              <a:t> ; run;</a:t>
            </a:r>
          </a:p>
          <a:p>
            <a:r>
              <a:rPr lang="en-GB" dirty="0"/>
              <a:t>%include "&amp;_SASWS_/general/</a:t>
            </a:r>
            <a:r>
              <a:rPr lang="en-GB" dirty="0" err="1"/>
              <a:t>biostat</a:t>
            </a:r>
            <a:r>
              <a:rPr lang="en-GB" dirty="0"/>
              <a:t>/macros/_library/</a:t>
            </a:r>
            <a:r>
              <a:rPr lang="en-GB" dirty="0" err="1"/>
              <a:t>filecheckwithrules.sas</a:t>
            </a:r>
            <a:r>
              <a:rPr lang="en-GB" dirty="0"/>
              <a:t>";</a:t>
            </a:r>
          </a:p>
          <a:p>
            <a:r>
              <a:rPr lang="en-GB" dirty="0"/>
              <a:t>%</a:t>
            </a:r>
            <a:r>
              <a:rPr lang="en-GB" dirty="0" err="1"/>
              <a:t>filecheckwithrules</a:t>
            </a:r>
            <a:r>
              <a:rPr lang="en-GB" dirty="0"/>
              <a:t>(&amp;_</a:t>
            </a:r>
            <a:r>
              <a:rPr lang="en-GB" dirty="0" err="1"/>
              <a:t>sasws</a:t>
            </a:r>
            <a:r>
              <a:rPr lang="en-GB" dirty="0"/>
              <a:t>_/</a:t>
            </a:r>
            <a:r>
              <a:rPr lang="en-GB" dirty="0" err="1"/>
              <a:t>temp.log,print</a:t>
            </a:r>
            <a:r>
              <a:rPr lang="en-GB" dirty="0"/>
              <a:t>=1) </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18</a:t>
            </a:fld>
            <a:endParaRPr lang="en-GB"/>
          </a:p>
        </p:txBody>
      </p:sp>
    </p:spTree>
    <p:extLst>
      <p:ext uri="{BB962C8B-B14F-4D97-AF65-F5344CB8AC3E}">
        <p14:creationId xmlns:p14="http://schemas.microsoft.com/office/powerpoint/2010/main" val="235646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19</a:t>
            </a:fld>
            <a:endParaRPr lang="en-US" dirty="0"/>
          </a:p>
        </p:txBody>
      </p:sp>
    </p:spTree>
    <p:extLst>
      <p:ext uri="{BB962C8B-B14F-4D97-AF65-F5344CB8AC3E}">
        <p14:creationId xmlns:p14="http://schemas.microsoft.com/office/powerpoint/2010/main" val="96060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24</a:t>
            </a:fld>
            <a:endParaRPr lang="en-US" dirty="0"/>
          </a:p>
        </p:txBody>
      </p:sp>
    </p:spTree>
    <p:extLst>
      <p:ext uri="{BB962C8B-B14F-4D97-AF65-F5344CB8AC3E}">
        <p14:creationId xmlns:p14="http://schemas.microsoft.com/office/powerpoint/2010/main" val="160972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26</a:t>
            </a:fld>
            <a:endParaRPr lang="en-US" dirty="0"/>
          </a:p>
        </p:txBody>
      </p:sp>
    </p:spTree>
    <p:extLst>
      <p:ext uri="{BB962C8B-B14F-4D97-AF65-F5344CB8AC3E}">
        <p14:creationId xmlns:p14="http://schemas.microsoft.com/office/powerpoint/2010/main" val="89012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a:t>
            </a:fld>
            <a:endParaRPr lang="en-US" dirty="0"/>
          </a:p>
        </p:txBody>
      </p:sp>
    </p:spTree>
    <p:extLst>
      <p:ext uri="{BB962C8B-B14F-4D97-AF65-F5344CB8AC3E}">
        <p14:creationId xmlns:p14="http://schemas.microsoft.com/office/powerpoint/2010/main" val="114327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3</a:t>
            </a:fld>
            <a:endParaRPr lang="en-US" dirty="0"/>
          </a:p>
        </p:txBody>
      </p:sp>
    </p:spTree>
    <p:extLst>
      <p:ext uri="{BB962C8B-B14F-4D97-AF65-F5344CB8AC3E}">
        <p14:creationId xmlns:p14="http://schemas.microsoft.com/office/powerpoint/2010/main" val="111093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 can link to it, pass </a:t>
            </a:r>
            <a:r>
              <a:rPr lang="en-GB" dirty="0" err="1"/>
              <a:t>parms</a:t>
            </a:r>
            <a:r>
              <a:rPr lang="en-GB" dirty="0"/>
              <a:t> in, go to a line</a:t>
            </a:r>
          </a:p>
        </p:txBody>
      </p:sp>
      <p:sp>
        <p:nvSpPr>
          <p:cNvPr id="4" name="Slide Number Placeholder 3"/>
          <p:cNvSpPr>
            <a:spLocks noGrp="1"/>
          </p:cNvSpPr>
          <p:nvPr>
            <p:ph type="sldNum" sz="quarter" idx="5"/>
          </p:nvPr>
        </p:nvSpPr>
        <p:spPr/>
        <p:txBody>
          <a:bodyPr/>
          <a:lstStyle/>
          <a:p>
            <a:fld id="{C1076EE6-A603-4AFD-883B-D245EC58DD54}" type="slidenum">
              <a:rPr lang="en-US" smtClean="0"/>
              <a:pPr/>
              <a:t>4</a:t>
            </a:fld>
            <a:endParaRPr lang="en-US" dirty="0"/>
          </a:p>
        </p:txBody>
      </p:sp>
    </p:spTree>
    <p:extLst>
      <p:ext uri="{BB962C8B-B14F-4D97-AF65-F5344CB8AC3E}">
        <p14:creationId xmlns:p14="http://schemas.microsoft.com/office/powerpoint/2010/main" val="97807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5</a:t>
            </a:fld>
            <a:endParaRPr lang="en-US" dirty="0"/>
          </a:p>
        </p:txBody>
      </p:sp>
    </p:spTree>
    <p:extLst>
      <p:ext uri="{BB962C8B-B14F-4D97-AF65-F5344CB8AC3E}">
        <p14:creationId xmlns:p14="http://schemas.microsoft.com/office/powerpoint/2010/main" val="249115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Complex – coming to macro soon, in new version of tool already</a:t>
            </a:r>
          </a:p>
        </p:txBody>
      </p:sp>
      <p:sp>
        <p:nvSpPr>
          <p:cNvPr id="4" name="Slide Number Placeholder 3"/>
          <p:cNvSpPr>
            <a:spLocks noGrp="1"/>
          </p:cNvSpPr>
          <p:nvPr>
            <p:ph type="sldNum" sz="quarter" idx="5"/>
          </p:nvPr>
        </p:nvSpPr>
        <p:spPr/>
        <p:txBody>
          <a:bodyPr/>
          <a:lstStyle/>
          <a:p>
            <a:fld id="{8925B472-BC01-4F84-8B58-1E9F4F4B3D5F}" type="slidenum">
              <a:rPr lang="en-GB" smtClean="0"/>
              <a:t>10</a:t>
            </a:fld>
            <a:endParaRPr lang="en-GB"/>
          </a:p>
        </p:txBody>
      </p:sp>
    </p:spTree>
    <p:extLst>
      <p:ext uri="{BB962C8B-B14F-4D97-AF65-F5344CB8AC3E}">
        <p14:creationId xmlns:p14="http://schemas.microsoft.com/office/powerpoint/2010/main" val="96449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look through any text file for anything</a:t>
            </a:r>
          </a:p>
        </p:txBody>
      </p:sp>
      <p:sp>
        <p:nvSpPr>
          <p:cNvPr id="4" name="Slide Number Placeholder 3"/>
          <p:cNvSpPr>
            <a:spLocks noGrp="1"/>
          </p:cNvSpPr>
          <p:nvPr>
            <p:ph type="sldNum" sz="quarter" idx="5"/>
          </p:nvPr>
        </p:nvSpPr>
        <p:spPr/>
        <p:txBody>
          <a:bodyPr/>
          <a:lstStyle/>
          <a:p>
            <a:fld id="{8925B472-BC01-4F84-8B58-1E9F4F4B3D5F}" type="slidenum">
              <a:rPr lang="en-GB" smtClean="0"/>
              <a:t>11</a:t>
            </a:fld>
            <a:endParaRPr lang="en-GB"/>
          </a:p>
        </p:txBody>
      </p:sp>
    </p:spTree>
    <p:extLst>
      <p:ext uri="{BB962C8B-B14F-4D97-AF65-F5344CB8AC3E}">
        <p14:creationId xmlns:p14="http://schemas.microsoft.com/office/powerpoint/2010/main" val="400887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12</a:t>
            </a:fld>
            <a:endParaRPr lang="en-US" dirty="0"/>
          </a:p>
        </p:txBody>
      </p:sp>
    </p:spTree>
    <p:extLst>
      <p:ext uri="{BB962C8B-B14F-4D97-AF65-F5344CB8AC3E}">
        <p14:creationId xmlns:p14="http://schemas.microsoft.com/office/powerpoint/2010/main" val="202416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Link to star documentation</a:t>
            </a:r>
          </a:p>
        </p:txBody>
      </p:sp>
      <p:sp>
        <p:nvSpPr>
          <p:cNvPr id="4" name="Slide Number Placeholder 3"/>
          <p:cNvSpPr>
            <a:spLocks noGrp="1"/>
          </p:cNvSpPr>
          <p:nvPr>
            <p:ph type="sldNum" sz="quarter" idx="5"/>
          </p:nvPr>
        </p:nvSpPr>
        <p:spPr/>
        <p:txBody>
          <a:bodyPr/>
          <a:lstStyle/>
          <a:p>
            <a:fld id="{8925B472-BC01-4F84-8B58-1E9F4F4B3D5F}" type="slidenum">
              <a:rPr lang="en-GB" smtClean="0"/>
              <a:t>14</a:t>
            </a:fld>
            <a:endParaRPr lang="en-GB"/>
          </a:p>
        </p:txBody>
      </p:sp>
    </p:spTree>
    <p:extLst>
      <p:ext uri="{BB962C8B-B14F-4D97-AF65-F5344CB8AC3E}">
        <p14:creationId xmlns:p14="http://schemas.microsoft.com/office/powerpoint/2010/main" val="249505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AE6250-D6CB-C57A-25BD-A69930B242C4}"/>
              </a:ext>
            </a:extLst>
          </p:cNvPr>
          <p:cNvSpPr>
            <a:spLocks noGrp="1"/>
          </p:cNvSpPr>
          <p:nvPr>
            <p:ph type="body" sz="quarter" idx="10" hasCustomPrompt="1"/>
          </p:nvPr>
        </p:nvSpPr>
        <p:spPr>
          <a:xfrm>
            <a:off x="596900" y="1280159"/>
            <a:ext cx="11009313" cy="307777"/>
          </a:xfrm>
        </p:spPr>
        <p:txBody>
          <a:bodyPr/>
          <a:lstStyle>
            <a:lvl1pPr marL="0" indent="0">
              <a:buNone/>
              <a:defRPr>
                <a:solidFill>
                  <a:schemeClr val="accent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1 Name:</a:t>
            </a:r>
          </a:p>
        </p:txBody>
      </p:sp>
      <p:sp>
        <p:nvSpPr>
          <p:cNvPr id="3" name="Title Placeholder 1">
            <a:extLst>
              <a:ext uri="{FF2B5EF4-FFF2-40B4-BE49-F238E27FC236}">
                <a16:creationId xmlns:a16="http://schemas.microsoft.com/office/drawing/2014/main" id="{C7AF5794-D48F-6115-C4CD-CEBC1BC1F85B}"/>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Text Placeholder 3">
            <a:extLst>
              <a:ext uri="{FF2B5EF4-FFF2-40B4-BE49-F238E27FC236}">
                <a16:creationId xmlns:a16="http://schemas.microsoft.com/office/drawing/2014/main" id="{EF19EB65-D9BF-1823-20A7-5B69FEE81178}"/>
              </a:ext>
            </a:extLst>
          </p:cNvPr>
          <p:cNvSpPr>
            <a:spLocks noGrp="1"/>
          </p:cNvSpPr>
          <p:nvPr>
            <p:ph type="body" sz="quarter" idx="11" hasCustomPrompt="1"/>
          </p:nvPr>
        </p:nvSpPr>
        <p:spPr>
          <a:xfrm>
            <a:off x="596900" y="1645920"/>
            <a:ext cx="11009313" cy="276999"/>
          </a:xfrm>
        </p:spPr>
        <p:txBody>
          <a:bodyPr/>
          <a:lstStyle>
            <a:lvl1pPr marL="0" indent="0">
              <a:buNone/>
              <a:defRPr sz="1800" b="0">
                <a:solidFill>
                  <a:schemeClr val="tx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1 Biography</a:t>
            </a:r>
          </a:p>
        </p:txBody>
      </p:sp>
      <p:sp>
        <p:nvSpPr>
          <p:cNvPr id="5" name="Text Placeholder 3">
            <a:extLst>
              <a:ext uri="{FF2B5EF4-FFF2-40B4-BE49-F238E27FC236}">
                <a16:creationId xmlns:a16="http://schemas.microsoft.com/office/drawing/2014/main" id="{149EA0F1-A5C7-E676-B7BA-154E52EA7F05}"/>
              </a:ext>
            </a:extLst>
          </p:cNvPr>
          <p:cNvSpPr>
            <a:spLocks noGrp="1"/>
          </p:cNvSpPr>
          <p:nvPr>
            <p:ph type="body" sz="quarter" idx="12" hasCustomPrompt="1"/>
          </p:nvPr>
        </p:nvSpPr>
        <p:spPr>
          <a:xfrm>
            <a:off x="596900" y="3430428"/>
            <a:ext cx="11009313" cy="307777"/>
          </a:xfrm>
        </p:spPr>
        <p:txBody>
          <a:bodyPr/>
          <a:lstStyle>
            <a:lvl1pPr marL="0" indent="0">
              <a:buNone/>
              <a:defRPr>
                <a:solidFill>
                  <a:schemeClr val="accent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2 Name:</a:t>
            </a:r>
          </a:p>
        </p:txBody>
      </p:sp>
      <p:sp>
        <p:nvSpPr>
          <p:cNvPr id="6" name="Text Placeholder 3">
            <a:extLst>
              <a:ext uri="{FF2B5EF4-FFF2-40B4-BE49-F238E27FC236}">
                <a16:creationId xmlns:a16="http://schemas.microsoft.com/office/drawing/2014/main" id="{A1149219-8A57-9D9A-D908-3637680E9055}"/>
              </a:ext>
            </a:extLst>
          </p:cNvPr>
          <p:cNvSpPr>
            <a:spLocks noGrp="1"/>
          </p:cNvSpPr>
          <p:nvPr>
            <p:ph type="body" sz="quarter" idx="13" hasCustomPrompt="1"/>
          </p:nvPr>
        </p:nvSpPr>
        <p:spPr>
          <a:xfrm>
            <a:off x="596900" y="3796189"/>
            <a:ext cx="11009313" cy="276999"/>
          </a:xfrm>
        </p:spPr>
        <p:txBody>
          <a:bodyPr/>
          <a:lstStyle>
            <a:lvl1pPr marL="0" indent="0">
              <a:buNone/>
              <a:defRPr sz="1800" b="0">
                <a:solidFill>
                  <a:schemeClr val="tx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2 Biography</a:t>
            </a:r>
          </a:p>
        </p:txBody>
      </p:sp>
      <p:sp>
        <p:nvSpPr>
          <p:cNvPr id="8" name="Footer Placeholder 7">
            <a:extLst>
              <a:ext uri="{FF2B5EF4-FFF2-40B4-BE49-F238E27FC236}">
                <a16:creationId xmlns:a16="http://schemas.microsoft.com/office/drawing/2014/main" id="{FD98E62F-685E-A3BC-6462-BB8CACABABE7}"/>
              </a:ext>
            </a:extLst>
          </p:cNvPr>
          <p:cNvSpPr>
            <a:spLocks noGrp="1"/>
          </p:cNvSpPr>
          <p:nvPr>
            <p:ph type="ftr" sz="quarter" idx="14"/>
          </p:nvPr>
        </p:nvSpPr>
        <p:spPr/>
        <p:txBody>
          <a:bodyPr/>
          <a:lstStyle/>
          <a:p>
            <a:r>
              <a:rPr lang="en-US"/>
              <a:t>DS-109</a:t>
            </a:r>
            <a:endParaRPr lang="en-US" dirty="0"/>
          </a:p>
        </p:txBody>
      </p:sp>
    </p:spTree>
    <p:extLst>
      <p:ext uri="{BB962C8B-B14F-4D97-AF65-F5344CB8AC3E}">
        <p14:creationId xmlns:p14="http://schemas.microsoft.com/office/powerpoint/2010/main" val="145622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892763-993E-AA7C-9855-A5C77AC470D0}"/>
              </a:ext>
            </a:extLst>
          </p:cNvPr>
          <p:cNvSpPr>
            <a:spLocks noGrp="1"/>
          </p:cNvSpPr>
          <p:nvPr>
            <p:ph type="ftr" sz="quarter" idx="10"/>
          </p:nvPr>
        </p:nvSpPr>
        <p:spPr/>
        <p:txBody>
          <a:bodyPr/>
          <a:lstStyle/>
          <a:p>
            <a:r>
              <a:rPr lang="en-US"/>
              <a:t>DS-109</a:t>
            </a:r>
            <a:endParaRPr lang="en-US" dirty="0"/>
          </a:p>
        </p:txBody>
      </p:sp>
    </p:spTree>
    <p:extLst>
      <p:ext uri="{BB962C8B-B14F-4D97-AF65-F5344CB8AC3E}">
        <p14:creationId xmlns:p14="http://schemas.microsoft.com/office/powerpoint/2010/main" val="334134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2EACC-4B66-4437-AFF4-9B644B9F00A8}" type="datetimeFigureOut">
              <a:rPr lang="en-GB" smtClean="0"/>
              <a:t>18/05/2024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D252DD-FD64-41D3-A78E-1D0E0654C534}" type="slidenum">
              <a:rPr lang="en-GB" smtClean="0"/>
              <a:t>‹#›</a:t>
            </a:fld>
            <a:endParaRPr lang="en-GB"/>
          </a:p>
        </p:txBody>
      </p:sp>
    </p:spTree>
    <p:extLst>
      <p:ext uri="{BB962C8B-B14F-4D97-AF65-F5344CB8AC3E}">
        <p14:creationId xmlns:p14="http://schemas.microsoft.com/office/powerpoint/2010/main" val="48287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6A0746-AE63-BED6-9F11-C6B37010C60A}"/>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6" name="Rectangle 5">
            <a:extLst>
              <a:ext uri="{FF2B5EF4-FFF2-40B4-BE49-F238E27FC236}">
                <a16:creationId xmlns:a16="http://schemas.microsoft.com/office/drawing/2014/main" id="{EE0E2065-1320-4330-A045-0B825E6CADDA}"/>
              </a:ext>
            </a:extLst>
          </p:cNvPr>
          <p:cNvSpPr/>
          <p:nvPr userDrawn="1"/>
        </p:nvSpPr>
        <p:spPr>
          <a:xfrm>
            <a:off x="1191802" y="1600200"/>
            <a:ext cx="9806683" cy="27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F425BC-1FAD-2DBC-0D66-93EEDFB44234}"/>
              </a:ext>
            </a:extLst>
          </p:cNvPr>
          <p:cNvSpPr/>
          <p:nvPr userDrawn="1"/>
        </p:nvSpPr>
        <p:spPr>
          <a:xfrm>
            <a:off x="1641241" y="2209800"/>
            <a:ext cx="137160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976C5C1-86EB-3FCC-F236-965AB6D2F5DA}"/>
              </a:ext>
            </a:extLst>
          </p:cNvPr>
          <p:cNvSpPr>
            <a:spLocks noGrp="1"/>
          </p:cNvSpPr>
          <p:nvPr>
            <p:ph type="title" hasCustomPrompt="1"/>
          </p:nvPr>
        </p:nvSpPr>
        <p:spPr>
          <a:xfrm>
            <a:off x="1641241" y="2540756"/>
            <a:ext cx="8822988" cy="888243"/>
          </a:xfrm>
        </p:spPr>
        <p:txBody>
          <a:bodyPr anchor="t" anchorCtr="0"/>
          <a:lstStyle>
            <a:lvl1pPr>
              <a:defRPr sz="2600">
                <a:solidFill>
                  <a:schemeClr val="accent2"/>
                </a:solidFill>
              </a:defRPr>
            </a:lvl1pPr>
          </a:lstStyle>
          <a:p>
            <a:r>
              <a:rPr lang="en-US" dirty="0"/>
              <a:t>Section title</a:t>
            </a:r>
          </a:p>
        </p:txBody>
      </p:sp>
      <p:sp>
        <p:nvSpPr>
          <p:cNvPr id="13" name="Text Placeholder 2">
            <a:extLst>
              <a:ext uri="{FF2B5EF4-FFF2-40B4-BE49-F238E27FC236}">
                <a16:creationId xmlns:a16="http://schemas.microsoft.com/office/drawing/2014/main" id="{93689543-B388-79B5-F06E-C62F696242E5}"/>
              </a:ext>
            </a:extLst>
          </p:cNvPr>
          <p:cNvSpPr>
            <a:spLocks noGrp="1"/>
          </p:cNvSpPr>
          <p:nvPr>
            <p:ph type="body" idx="1" hasCustomPrompt="1"/>
          </p:nvPr>
        </p:nvSpPr>
        <p:spPr>
          <a:xfrm>
            <a:off x="1641240" y="3482103"/>
            <a:ext cx="8822988" cy="246221"/>
          </a:xfrm>
          <a:prstGeom prst="rect">
            <a:avLst/>
          </a:prstGeom>
        </p:spPr>
        <p:txBody>
          <a:bodyPr/>
          <a:lstStyle>
            <a:lvl1pPr marL="0" indent="0">
              <a:buNone/>
              <a:defRPr sz="1600" b="0" i="0">
                <a:solidFill>
                  <a:schemeClr val="tx1"/>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pic>
        <p:nvPicPr>
          <p:cNvPr id="2" name="Graphic 1">
            <a:extLst>
              <a:ext uri="{FF2B5EF4-FFF2-40B4-BE49-F238E27FC236}">
                <a16:creationId xmlns:a16="http://schemas.microsoft.com/office/drawing/2014/main" id="{019B1429-C26E-4616-429A-93BF4A3F49E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875520" y="6035040"/>
            <a:ext cx="1920239" cy="706877"/>
          </a:xfrm>
          <a:prstGeom prst="rect">
            <a:avLst/>
          </a:prstGeom>
        </p:spPr>
      </p:pic>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tx1"/>
                </a:solidFill>
                <a:latin typeface="Arial" panose="020B0604020202020204" pitchFamily="34" charset="0"/>
                <a:cs typeface="Arial" panose="020B0604020202020204" pitchFamily="34" charset="0"/>
              </a:rPr>
              <a:t>#PharmaSUG2024</a:t>
            </a:r>
          </a:p>
        </p:txBody>
      </p:sp>
    </p:spTree>
    <p:extLst>
      <p:ext uri="{BB962C8B-B14F-4D97-AF65-F5344CB8AC3E}">
        <p14:creationId xmlns:p14="http://schemas.microsoft.com/office/powerpoint/2010/main" val="121473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0E2065-1320-4330-A045-0B825E6CADDA}"/>
              </a:ext>
            </a:extLst>
          </p:cNvPr>
          <p:cNvSpPr/>
          <p:nvPr userDrawn="1"/>
        </p:nvSpPr>
        <p:spPr>
          <a:xfrm>
            <a:off x="1191802" y="1600200"/>
            <a:ext cx="9806683" cy="27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F425BC-1FAD-2DBC-0D66-93EEDFB44234}"/>
              </a:ext>
            </a:extLst>
          </p:cNvPr>
          <p:cNvSpPr/>
          <p:nvPr userDrawn="1"/>
        </p:nvSpPr>
        <p:spPr>
          <a:xfrm>
            <a:off x="1641241" y="2209800"/>
            <a:ext cx="13716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976C5C1-86EB-3FCC-F236-965AB6D2F5DA}"/>
              </a:ext>
            </a:extLst>
          </p:cNvPr>
          <p:cNvSpPr>
            <a:spLocks noGrp="1"/>
          </p:cNvSpPr>
          <p:nvPr>
            <p:ph type="title" hasCustomPrompt="1"/>
          </p:nvPr>
        </p:nvSpPr>
        <p:spPr>
          <a:xfrm>
            <a:off x="1641241" y="2540756"/>
            <a:ext cx="8822988" cy="888243"/>
          </a:xfrm>
        </p:spPr>
        <p:txBody>
          <a:bodyPr anchor="t" anchorCtr="0"/>
          <a:lstStyle>
            <a:lvl1pPr>
              <a:defRPr sz="2600">
                <a:solidFill>
                  <a:schemeClr val="accent2"/>
                </a:solidFill>
              </a:defRPr>
            </a:lvl1pPr>
          </a:lstStyle>
          <a:p>
            <a:r>
              <a:rPr lang="en-US" dirty="0"/>
              <a:t>Section title</a:t>
            </a:r>
          </a:p>
        </p:txBody>
      </p:sp>
      <p:sp>
        <p:nvSpPr>
          <p:cNvPr id="13" name="Text Placeholder 2">
            <a:extLst>
              <a:ext uri="{FF2B5EF4-FFF2-40B4-BE49-F238E27FC236}">
                <a16:creationId xmlns:a16="http://schemas.microsoft.com/office/drawing/2014/main" id="{93689543-B388-79B5-F06E-C62F696242E5}"/>
              </a:ext>
            </a:extLst>
          </p:cNvPr>
          <p:cNvSpPr>
            <a:spLocks noGrp="1"/>
          </p:cNvSpPr>
          <p:nvPr>
            <p:ph type="body" idx="1" hasCustomPrompt="1"/>
          </p:nvPr>
        </p:nvSpPr>
        <p:spPr>
          <a:xfrm>
            <a:off x="1641240" y="3482103"/>
            <a:ext cx="8822988" cy="246221"/>
          </a:xfrm>
          <a:prstGeom prst="rect">
            <a:avLst/>
          </a:prstGeom>
        </p:spPr>
        <p:txBody>
          <a:bodyPr/>
          <a:lstStyle>
            <a:lvl1pPr marL="0" indent="0">
              <a:buNone/>
              <a:defRPr sz="1600" b="0" i="0">
                <a:solidFill>
                  <a:schemeClr val="tx1"/>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1"/>
                </a:solidFill>
                <a:latin typeface="Arial" panose="020B0604020202020204" pitchFamily="34" charset="0"/>
                <a:cs typeface="Arial" panose="020B0604020202020204" pitchFamily="34" charset="0"/>
              </a:rPr>
              <a:t>#PharmaSUG2024</a:t>
            </a:r>
          </a:p>
        </p:txBody>
      </p:sp>
      <p:pic>
        <p:nvPicPr>
          <p:cNvPr id="4" name="Graphic 3">
            <a:extLst>
              <a:ext uri="{FF2B5EF4-FFF2-40B4-BE49-F238E27FC236}">
                <a16:creationId xmlns:a16="http://schemas.microsoft.com/office/drawing/2014/main" id="{0D1609E4-4F28-C199-D61F-CB4044F07E2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875520" y="6035040"/>
            <a:ext cx="1920239" cy="706877"/>
          </a:xfrm>
          <a:prstGeom prst="rect">
            <a:avLst/>
          </a:prstGeom>
        </p:spPr>
      </p:pic>
    </p:spTree>
    <p:extLst>
      <p:ext uri="{BB962C8B-B14F-4D97-AF65-F5344CB8AC3E}">
        <p14:creationId xmlns:p14="http://schemas.microsoft.com/office/powerpoint/2010/main" val="336565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S">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C7AF5794-D48F-6115-C4CD-CEBC1BC1F85B}"/>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5" name="Content Placeholder 4">
            <a:extLst>
              <a:ext uri="{FF2B5EF4-FFF2-40B4-BE49-F238E27FC236}">
                <a16:creationId xmlns:a16="http://schemas.microsoft.com/office/drawing/2014/main" id="{CBB40678-9504-C815-F2D8-F17946910D46}"/>
              </a:ext>
            </a:extLst>
          </p:cNvPr>
          <p:cNvSpPr>
            <a:spLocks noGrp="1"/>
          </p:cNvSpPr>
          <p:nvPr>
            <p:ph sz="quarter" idx="11"/>
          </p:nvPr>
        </p:nvSpPr>
        <p:spPr>
          <a:xfrm>
            <a:off x="596239" y="1280159"/>
            <a:ext cx="11009973"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1AA08FD6-1B37-9347-B72A-CDDD5FFD7C0C}"/>
              </a:ext>
            </a:extLst>
          </p:cNvPr>
          <p:cNvSpPr>
            <a:spLocks noGrp="1"/>
          </p:cNvSpPr>
          <p:nvPr>
            <p:ph type="ftr" sz="quarter" idx="12"/>
          </p:nvPr>
        </p:nvSpPr>
        <p:spPr/>
        <p:txBody>
          <a:bodyPr/>
          <a:lstStyle/>
          <a:p>
            <a:r>
              <a:rPr lang="en-US"/>
              <a:t>DS-109</a:t>
            </a:r>
            <a:endParaRPr lang="en-US" dirty="0"/>
          </a:p>
        </p:txBody>
      </p:sp>
    </p:spTree>
    <p:extLst>
      <p:ext uri="{BB962C8B-B14F-4D97-AF65-F5344CB8AC3E}">
        <p14:creationId xmlns:p14="http://schemas.microsoft.com/office/powerpoint/2010/main" val="163650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1280160"/>
            <a:ext cx="5215288"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280160"/>
            <a:ext cx="5215288"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8387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OP DESCRIPTION">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1280160"/>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737358"/>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4">
            <a:extLst>
              <a:ext uri="{FF2B5EF4-FFF2-40B4-BE49-F238E27FC236}">
                <a16:creationId xmlns:a16="http://schemas.microsoft.com/office/drawing/2014/main" id="{8DCBC6C0-53C1-9759-D93D-DA8D059963A9}"/>
              </a:ext>
            </a:extLst>
          </p:cNvPr>
          <p:cNvSpPr>
            <a:spLocks noGrp="1"/>
          </p:cNvSpPr>
          <p:nvPr>
            <p:ph sz="quarter" idx="17"/>
          </p:nvPr>
        </p:nvSpPr>
        <p:spPr>
          <a:xfrm>
            <a:off x="596875" y="1737358"/>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4">
            <a:extLst>
              <a:ext uri="{FF2B5EF4-FFF2-40B4-BE49-F238E27FC236}">
                <a16:creationId xmlns:a16="http://schemas.microsoft.com/office/drawing/2014/main" id="{985537E5-F38C-468E-5476-A14982187D07}"/>
              </a:ext>
            </a:extLst>
          </p:cNvPr>
          <p:cNvSpPr>
            <a:spLocks noGrp="1"/>
          </p:cNvSpPr>
          <p:nvPr>
            <p:ph sz="quarter" idx="18"/>
          </p:nvPr>
        </p:nvSpPr>
        <p:spPr>
          <a:xfrm>
            <a:off x="6391561" y="1280160"/>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105319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BOTTOM DESCRIPTION">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5452048"/>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280160"/>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4">
            <a:extLst>
              <a:ext uri="{FF2B5EF4-FFF2-40B4-BE49-F238E27FC236}">
                <a16:creationId xmlns:a16="http://schemas.microsoft.com/office/drawing/2014/main" id="{8DCBC6C0-53C1-9759-D93D-DA8D059963A9}"/>
              </a:ext>
            </a:extLst>
          </p:cNvPr>
          <p:cNvSpPr>
            <a:spLocks noGrp="1"/>
          </p:cNvSpPr>
          <p:nvPr>
            <p:ph sz="quarter" idx="17"/>
          </p:nvPr>
        </p:nvSpPr>
        <p:spPr>
          <a:xfrm>
            <a:off x="596875" y="1280160"/>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4">
            <a:extLst>
              <a:ext uri="{FF2B5EF4-FFF2-40B4-BE49-F238E27FC236}">
                <a16:creationId xmlns:a16="http://schemas.microsoft.com/office/drawing/2014/main" id="{985537E5-F38C-468E-5476-A14982187D07}"/>
              </a:ext>
            </a:extLst>
          </p:cNvPr>
          <p:cNvSpPr>
            <a:spLocks noGrp="1"/>
          </p:cNvSpPr>
          <p:nvPr>
            <p:ph sz="quarter" idx="18"/>
          </p:nvPr>
        </p:nvSpPr>
        <p:spPr>
          <a:xfrm>
            <a:off x="6391561" y="5452048"/>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128150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6A0746-AE63-BED6-9F11-C6B37010C60A}"/>
              </a:ext>
            </a:extLst>
          </p:cNvPr>
          <p:cNvSpPr/>
          <p:nvPr userDrawn="1"/>
        </p:nvSpPr>
        <p:spPr>
          <a:xfrm>
            <a:off x="0" y="1"/>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pic>
        <p:nvPicPr>
          <p:cNvPr id="7" name="Graphic 6">
            <a:extLst>
              <a:ext uri="{FF2B5EF4-FFF2-40B4-BE49-F238E27FC236}">
                <a16:creationId xmlns:a16="http://schemas.microsoft.com/office/drawing/2014/main" id="{C8799017-74BC-84E9-3F98-C31BA4A44AD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351918" y="116083"/>
            <a:ext cx="7039095" cy="6857999"/>
          </a:xfrm>
          <a:prstGeom prst="rect">
            <a:avLst/>
          </a:prstGeom>
        </p:spPr>
      </p:pic>
      <p:pic>
        <p:nvPicPr>
          <p:cNvPr id="2" name="Graphic 1">
            <a:extLst>
              <a:ext uri="{FF2B5EF4-FFF2-40B4-BE49-F238E27FC236}">
                <a16:creationId xmlns:a16="http://schemas.microsoft.com/office/drawing/2014/main" id="{019B1429-C26E-4616-429A-93BF4A3F49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875520" y="6035040"/>
            <a:ext cx="1920239" cy="706877"/>
          </a:xfrm>
          <a:prstGeom prst="rect">
            <a:avLst/>
          </a:prstGeom>
        </p:spPr>
      </p:pic>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1"/>
                </a:solidFill>
                <a:latin typeface="Arial" panose="020B0604020202020204" pitchFamily="34" charset="0"/>
                <a:cs typeface="Arial" panose="020B0604020202020204" pitchFamily="34" charset="0"/>
              </a:rPr>
              <a:t>#PharmaSUG2024</a:t>
            </a:r>
          </a:p>
        </p:txBody>
      </p:sp>
      <p:sp>
        <p:nvSpPr>
          <p:cNvPr id="4" name="Footer Placeholder 3">
            <a:extLst>
              <a:ext uri="{FF2B5EF4-FFF2-40B4-BE49-F238E27FC236}">
                <a16:creationId xmlns:a16="http://schemas.microsoft.com/office/drawing/2014/main" id="{3F91D0D9-6EB1-57A3-494A-940A2EBD79B8}"/>
              </a:ext>
            </a:extLst>
          </p:cNvPr>
          <p:cNvSpPr>
            <a:spLocks noGrp="1"/>
          </p:cNvSpPr>
          <p:nvPr>
            <p:ph type="ftr" sz="quarter" idx="10"/>
          </p:nvPr>
        </p:nvSpPr>
        <p:spPr/>
        <p:txBody>
          <a:bodyPr/>
          <a:lstStyle>
            <a:lvl1pPr>
              <a:defRPr>
                <a:solidFill>
                  <a:schemeClr val="bg1"/>
                </a:solidFill>
              </a:defRPr>
            </a:lvl1pPr>
          </a:lstStyle>
          <a:p>
            <a:r>
              <a:rPr lang="en-US"/>
              <a:t>DS-109</a:t>
            </a:r>
            <a:endParaRPr lang="en-US" dirty="0"/>
          </a:p>
        </p:txBody>
      </p:sp>
      <p:sp>
        <p:nvSpPr>
          <p:cNvPr id="6" name="TextBox 5">
            <a:extLst>
              <a:ext uri="{FF2B5EF4-FFF2-40B4-BE49-F238E27FC236}">
                <a16:creationId xmlns:a16="http://schemas.microsoft.com/office/drawing/2014/main" id="{182DAB40-9FD7-6AC1-71D8-AED16B050E61}"/>
              </a:ext>
            </a:extLst>
          </p:cNvPr>
          <p:cNvSpPr txBox="1"/>
          <p:nvPr userDrawn="1"/>
        </p:nvSpPr>
        <p:spPr>
          <a:xfrm>
            <a:off x="594360" y="1828800"/>
            <a:ext cx="2377440" cy="2492990"/>
          </a:xfrm>
          <a:prstGeom prst="rect">
            <a:avLst/>
          </a:prstGeom>
          <a:noFill/>
        </p:spPr>
        <p:txBody>
          <a:bodyPr wrap="square" rtlCol="0">
            <a:spAutoFit/>
          </a:bodyPr>
          <a:lstStyle/>
          <a:p>
            <a:pPr>
              <a:spcBef>
                <a:spcPts val="600"/>
              </a:spcBef>
            </a:pPr>
            <a:r>
              <a:rPr lang="en-US" sz="1800" dirty="0">
                <a:solidFill>
                  <a:schemeClr val="bg1"/>
                </a:solidFill>
                <a:latin typeface="+mj-lt"/>
              </a:rPr>
              <a:t>Name:</a:t>
            </a:r>
          </a:p>
          <a:p>
            <a:pPr>
              <a:spcBef>
                <a:spcPts val="600"/>
              </a:spcBef>
            </a:pPr>
            <a:r>
              <a:rPr lang="en-US" sz="1800" dirty="0">
                <a:solidFill>
                  <a:schemeClr val="bg1"/>
                </a:solidFill>
                <a:latin typeface="+mj-lt"/>
              </a:rPr>
              <a:t>Affiliation:</a:t>
            </a:r>
          </a:p>
          <a:p>
            <a:pPr>
              <a:spcBef>
                <a:spcPts val="600"/>
              </a:spcBef>
            </a:pPr>
            <a:r>
              <a:rPr lang="en-US" sz="1800" dirty="0">
                <a:solidFill>
                  <a:schemeClr val="bg1"/>
                </a:solidFill>
                <a:latin typeface="+mj-lt"/>
              </a:rPr>
              <a:t>Contact Number:</a:t>
            </a:r>
          </a:p>
          <a:p>
            <a:pPr>
              <a:spcBef>
                <a:spcPts val="600"/>
              </a:spcBef>
            </a:pPr>
            <a:r>
              <a:rPr lang="en-US" sz="1800" dirty="0">
                <a:solidFill>
                  <a:schemeClr val="bg1"/>
                </a:solidFill>
                <a:latin typeface="+mj-lt"/>
              </a:rPr>
              <a:t>E-mail:</a:t>
            </a:r>
          </a:p>
          <a:p>
            <a:pPr>
              <a:spcBef>
                <a:spcPts val="600"/>
              </a:spcBef>
            </a:pPr>
            <a:r>
              <a:rPr lang="en-US" sz="1800" dirty="0">
                <a:solidFill>
                  <a:schemeClr val="bg1"/>
                </a:solidFill>
                <a:latin typeface="+mj-lt"/>
              </a:rPr>
              <a:t>Website:</a:t>
            </a:r>
          </a:p>
          <a:p>
            <a:pPr>
              <a:spcBef>
                <a:spcPts val="600"/>
              </a:spcBef>
            </a:pPr>
            <a:r>
              <a:rPr lang="en-US" sz="1800" dirty="0">
                <a:solidFill>
                  <a:schemeClr val="bg1"/>
                </a:solidFill>
                <a:latin typeface="+mj-lt"/>
              </a:rPr>
              <a:t>Twitter:</a:t>
            </a:r>
          </a:p>
          <a:p>
            <a:pPr>
              <a:spcBef>
                <a:spcPts val="600"/>
              </a:spcBef>
            </a:pPr>
            <a:r>
              <a:rPr lang="en-US" sz="1800" dirty="0">
                <a:solidFill>
                  <a:schemeClr val="bg1"/>
                </a:solidFill>
                <a:latin typeface="+mj-lt"/>
              </a:rPr>
              <a:t>LinkedIn:</a:t>
            </a:r>
            <a:endParaRPr lang="en-US" dirty="0">
              <a:solidFill>
                <a:schemeClr val="bg1"/>
              </a:solidFill>
              <a:latin typeface="+mj-lt"/>
            </a:endParaRPr>
          </a:p>
        </p:txBody>
      </p:sp>
      <p:sp>
        <p:nvSpPr>
          <p:cNvPr id="10" name="Text Placeholder 9">
            <a:extLst>
              <a:ext uri="{FF2B5EF4-FFF2-40B4-BE49-F238E27FC236}">
                <a16:creationId xmlns:a16="http://schemas.microsoft.com/office/drawing/2014/main" id="{3FB49F54-87D6-C41D-57A3-4489FDE5480C}"/>
              </a:ext>
            </a:extLst>
          </p:cNvPr>
          <p:cNvSpPr>
            <a:spLocks noGrp="1"/>
          </p:cNvSpPr>
          <p:nvPr>
            <p:ph type="body" sz="quarter" idx="11"/>
          </p:nvPr>
        </p:nvSpPr>
        <p:spPr>
          <a:xfrm>
            <a:off x="3200397" y="1828799"/>
            <a:ext cx="5486400" cy="2492989"/>
          </a:xfrm>
        </p:spPr>
        <p:txBody>
          <a:bodyPr/>
          <a:lstStyle>
            <a:lvl1pPr>
              <a:spcBef>
                <a:spcPts val="600"/>
              </a:spcBef>
              <a:spcAft>
                <a:spcPts val="0"/>
              </a:spcAft>
              <a:defRPr sz="1800">
                <a:solidFill>
                  <a:schemeClr val="bg1"/>
                </a:solidFill>
              </a:defRPr>
            </a:lvl1pPr>
            <a:lvl2pPr>
              <a:spcBef>
                <a:spcPts val="600"/>
              </a:spcBef>
              <a:spcAft>
                <a:spcPts val="0"/>
              </a:spcAft>
              <a:defRPr sz="1800">
                <a:solidFill>
                  <a:schemeClr val="bg1"/>
                </a:solidFill>
              </a:defRPr>
            </a:lvl2pPr>
            <a:lvl3pPr>
              <a:spcBef>
                <a:spcPts val="600"/>
              </a:spcBef>
              <a:spcAft>
                <a:spcPts val="0"/>
              </a:spcAft>
              <a:defRPr sz="1800">
                <a:solidFill>
                  <a:schemeClr val="bg1"/>
                </a:solidFill>
              </a:defRPr>
            </a:lvl3pPr>
            <a:lvl4pPr>
              <a:spcBef>
                <a:spcPts val="600"/>
              </a:spcBef>
              <a:spcAft>
                <a:spcPts val="0"/>
              </a:spcAft>
              <a:defRPr sz="1800">
                <a:solidFill>
                  <a:schemeClr val="bg1"/>
                </a:solidFill>
              </a:defRPr>
            </a:lvl4pPr>
            <a:lvl5pPr>
              <a:spcBef>
                <a:spcPts val="600"/>
              </a:spcBef>
              <a:spcAft>
                <a:spcPts val="0"/>
              </a:spcAft>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40100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D0CED61E-B22D-EC21-5EFE-968F8E07D935}"/>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22892763-993E-AA7C-9855-A5C77AC470D0}"/>
              </a:ext>
            </a:extLst>
          </p:cNvPr>
          <p:cNvSpPr>
            <a:spLocks noGrp="1"/>
          </p:cNvSpPr>
          <p:nvPr>
            <p:ph type="ftr" sz="quarter" idx="10"/>
          </p:nvPr>
        </p:nvSpPr>
        <p:spPr/>
        <p:txBody>
          <a:bodyPr/>
          <a:lstStyle/>
          <a:p>
            <a:r>
              <a:rPr lang="en-US"/>
              <a:t>DS-109</a:t>
            </a:r>
            <a:endParaRPr lang="en-US" dirty="0"/>
          </a:p>
        </p:txBody>
      </p:sp>
    </p:spTree>
    <p:extLst>
      <p:ext uri="{BB962C8B-B14F-4D97-AF65-F5344CB8AC3E}">
        <p14:creationId xmlns:p14="http://schemas.microsoft.com/office/powerpoint/2010/main" val="22232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75C019-4050-A565-BB89-BBCB45941D08}"/>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Click to add title</a:t>
            </a:r>
          </a:p>
        </p:txBody>
      </p:sp>
      <p:sp>
        <p:nvSpPr>
          <p:cNvPr id="4" name="Text Placeholder 2">
            <a:extLst>
              <a:ext uri="{FF2B5EF4-FFF2-40B4-BE49-F238E27FC236}">
                <a16:creationId xmlns:a16="http://schemas.microsoft.com/office/drawing/2014/main" id="{A2B53D47-7BAD-F3EB-2693-12AB7C2E0436}"/>
              </a:ext>
            </a:extLst>
          </p:cNvPr>
          <p:cNvSpPr>
            <a:spLocks noGrp="1"/>
          </p:cNvSpPr>
          <p:nvPr>
            <p:ph type="body" idx="1"/>
          </p:nvPr>
        </p:nvSpPr>
        <p:spPr>
          <a:xfrm>
            <a:off x="596875" y="1410295"/>
            <a:ext cx="11009974" cy="2077492"/>
          </a:xfrm>
          <a:prstGeom prst="rect">
            <a:avLst/>
          </a:prstGeom>
        </p:spPr>
        <p:txBody>
          <a:bodyPr vert="horz" wrap="square" lIns="0" tIns="0" rIns="0" bIns="0" rtlCol="0">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5" name="Rectangle 4">
            <a:extLst>
              <a:ext uri="{FF2B5EF4-FFF2-40B4-BE49-F238E27FC236}">
                <a16:creationId xmlns:a16="http://schemas.microsoft.com/office/drawing/2014/main" id="{6874F8A8-8C90-14FA-34A2-0EA25D72BDB8}"/>
              </a:ext>
            </a:extLst>
          </p:cNvPr>
          <p:cNvSpPr/>
          <p:nvPr userDrawn="1"/>
        </p:nvSpPr>
        <p:spPr>
          <a:xfrm>
            <a:off x="0" y="6828567"/>
            <a:ext cx="12192000" cy="5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Graphic 5">
            <a:extLst>
              <a:ext uri="{FF2B5EF4-FFF2-40B4-BE49-F238E27FC236}">
                <a16:creationId xmlns:a16="http://schemas.microsoft.com/office/drawing/2014/main" id="{D1CD8427-6998-C789-329F-BB94995DFFED}"/>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875520" y="6035040"/>
            <a:ext cx="1920240" cy="706877"/>
          </a:xfrm>
          <a:prstGeom prst="rect">
            <a:avLst/>
          </a:prstGeom>
        </p:spPr>
      </p:pic>
      <p:sp>
        <p:nvSpPr>
          <p:cNvPr id="9" name="Footer Placeholder 2">
            <a:extLst>
              <a:ext uri="{FF2B5EF4-FFF2-40B4-BE49-F238E27FC236}">
                <a16:creationId xmlns:a16="http://schemas.microsoft.com/office/drawing/2014/main" id="{E8F90F8D-87D7-2426-5011-23A6594CFC48}"/>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2"/>
                </a:solidFill>
                <a:latin typeface="+mn-lt"/>
                <a:cs typeface="Arial" panose="020B0604020202020204" pitchFamily="34" charset="0"/>
              </a:rPr>
              <a:t>#PharmaSUG2024</a:t>
            </a:r>
          </a:p>
        </p:txBody>
      </p:sp>
      <p:sp>
        <p:nvSpPr>
          <p:cNvPr id="3" name="Footer Placeholder 2">
            <a:extLst>
              <a:ext uri="{FF2B5EF4-FFF2-40B4-BE49-F238E27FC236}">
                <a16:creationId xmlns:a16="http://schemas.microsoft.com/office/drawing/2014/main" id="{03940B49-D50B-E91D-2D21-A55408D55328}"/>
              </a:ext>
            </a:extLst>
          </p:cNvPr>
          <p:cNvSpPr>
            <a:spLocks noGrp="1"/>
          </p:cNvSpPr>
          <p:nvPr>
            <p:ph type="ftr" sz="quarter" idx="3"/>
          </p:nvPr>
        </p:nvSpPr>
        <p:spPr>
          <a:xfrm>
            <a:off x="1508760" y="6356350"/>
            <a:ext cx="904399" cy="365125"/>
          </a:xfrm>
          <a:prstGeom prst="rect">
            <a:avLst/>
          </a:prstGeom>
        </p:spPr>
        <p:txBody>
          <a:bodyPr vert="horz" lIns="91440" tIns="45720" rIns="91440" bIns="45720" rtlCol="0" anchor="ctr"/>
          <a:lstStyle>
            <a:lvl1pPr algn="l">
              <a:defRPr sz="800">
                <a:solidFill>
                  <a:schemeClr val="bg2"/>
                </a:solidFill>
              </a:defRPr>
            </a:lvl1pPr>
          </a:lstStyle>
          <a:p>
            <a:r>
              <a:rPr lang="en-US"/>
              <a:t>DS-109</a:t>
            </a:r>
            <a:endParaRPr lang="en-US" dirty="0"/>
          </a:p>
        </p:txBody>
      </p:sp>
    </p:spTree>
    <p:extLst>
      <p:ext uri="{BB962C8B-B14F-4D97-AF65-F5344CB8AC3E}">
        <p14:creationId xmlns:p14="http://schemas.microsoft.com/office/powerpoint/2010/main" val="291155216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22" r:id="rId4"/>
    <p:sldLayoutId id="2147483727" r:id="rId5"/>
    <p:sldLayoutId id="2147483756" r:id="rId6"/>
    <p:sldLayoutId id="2147483757" r:id="rId7"/>
    <p:sldLayoutId id="2147483750" r:id="rId8"/>
    <p:sldLayoutId id="2147483719" r:id="rId9"/>
    <p:sldLayoutId id="2147483758" r:id="rId10"/>
    <p:sldLayoutId id="2147483759" r:id="rId11"/>
  </p:sldLayoutIdLst>
  <p:hf sldNum="0" hdr="0" dt="0"/>
  <p:txStyles>
    <p:titleStyle>
      <a:lvl1pPr algn="l" defTabSz="914400" rtl="0" eaLnBrk="1" latinLnBrk="0" hangingPunct="1">
        <a:lnSpc>
          <a:spcPct val="90000"/>
        </a:lnSpc>
        <a:spcBef>
          <a:spcPct val="0"/>
        </a:spcBef>
        <a:buNone/>
        <a:defRPr sz="3200" b="0" i="0" kern="1200">
          <a:solidFill>
            <a:schemeClr val="accent2"/>
          </a:solidFill>
          <a:latin typeface="+mj-lt"/>
          <a:ea typeface="+mj-ea"/>
          <a:cs typeface="Arial" panose="020B0604020202020204" pitchFamily="34" charset="0"/>
        </a:defRPr>
      </a:lvl1pPr>
    </p:titleStyle>
    <p:bodyStyle>
      <a:lvl1pPr marL="0" indent="0" algn="l" defTabSz="914400" rtl="0" eaLnBrk="1" latinLnBrk="0" hangingPunct="1">
        <a:lnSpc>
          <a:spcPct val="100000"/>
        </a:lnSpc>
        <a:spcBef>
          <a:spcPts val="300"/>
        </a:spcBef>
        <a:spcAft>
          <a:spcPts val="600"/>
        </a:spcAft>
        <a:buClr>
          <a:schemeClr val="accent1"/>
        </a:buClr>
        <a:buFont typeface="Wingdings" panose="05000000000000000000" pitchFamily="2" charset="2"/>
        <a:buNone/>
        <a:defRPr sz="2000" b="1" kern="1200" baseline="0">
          <a:solidFill>
            <a:schemeClr val="accent1"/>
          </a:solidFill>
          <a:latin typeface="+mn-lt"/>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Clr>
          <a:schemeClr val="accent1"/>
        </a:buClr>
        <a:buFont typeface="Arial" panose="020B0604020202020204" pitchFamily="34" charset="0"/>
        <a:buNone/>
        <a:defRPr sz="2000" kern="1200" baseline="0">
          <a:solidFill>
            <a:schemeClr val="tx1"/>
          </a:solidFill>
          <a:latin typeface="+mn-lt"/>
          <a:ea typeface="+mn-ea"/>
          <a:cs typeface="Arial" panose="020B0604020202020204" pitchFamily="34" charset="0"/>
        </a:defRPr>
      </a:lvl2pPr>
      <a:lvl3pPr marL="228600" indent="-228600" algn="l" defTabSz="914400" rtl="0" eaLnBrk="1" latinLnBrk="0" hangingPunct="1">
        <a:lnSpc>
          <a:spcPct val="100000"/>
        </a:lnSpc>
        <a:spcBef>
          <a:spcPts val="0"/>
        </a:spcBef>
        <a:spcAft>
          <a:spcPts val="600"/>
        </a:spcAft>
        <a:buClr>
          <a:schemeClr val="accent1"/>
        </a:buClr>
        <a:buFont typeface="Wingdings" pitchFamily="2" charset="2"/>
        <a:buChar char="§"/>
        <a:defRPr sz="2000" kern="1200" baseline="0">
          <a:solidFill>
            <a:schemeClr val="tx1"/>
          </a:solidFill>
          <a:latin typeface="+mn-lt"/>
          <a:ea typeface="+mn-ea"/>
          <a:cs typeface="Arial" panose="020B0604020202020204" pitchFamily="34" charset="0"/>
        </a:defRPr>
      </a:lvl3pPr>
      <a:lvl4pPr marL="4572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baseline="0">
          <a:solidFill>
            <a:schemeClr val="tx1"/>
          </a:solidFill>
          <a:latin typeface="+mn-lt"/>
          <a:ea typeface="+mn-ea"/>
          <a:cs typeface="Arial" panose="020B0604020202020204" pitchFamily="34" charset="0"/>
        </a:defRPr>
      </a:lvl4pPr>
      <a:lvl5pPr marL="6858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baseline="0">
          <a:solidFill>
            <a:schemeClr val="tx2"/>
          </a:solidFill>
          <a:latin typeface="+mn-lt"/>
          <a:ea typeface="+mn-ea"/>
          <a:cs typeface="+mn-cs"/>
        </a:defRPr>
      </a:lvl5pPr>
      <a:lvl6pPr marL="9144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mailto:phil@woodstreet.org.uk"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hyperlink" Target="https://www.linkedin.com/in/philmason/" TargetMode="External"/><Relationship Id="rId4" Type="http://schemas.openxmlformats.org/officeDocument/2006/relationships/hyperlink" Target="https://github.com/philipmason/Wood-Street-Consultan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2A8B3F-F5DD-99B5-C5A5-E2F5F22A575E}"/>
              </a:ext>
            </a:extLst>
          </p:cNvPr>
          <p:cNvSpPr>
            <a:spLocks noGrp="1"/>
          </p:cNvSpPr>
          <p:nvPr>
            <p:ph type="body" sz="quarter" idx="10"/>
          </p:nvPr>
        </p:nvSpPr>
        <p:spPr/>
        <p:txBody>
          <a:bodyPr/>
          <a:lstStyle/>
          <a:p>
            <a:r>
              <a:rPr lang="en-US" dirty="0"/>
              <a:t>Philip Mason</a:t>
            </a:r>
          </a:p>
        </p:txBody>
      </p:sp>
      <p:sp>
        <p:nvSpPr>
          <p:cNvPr id="5" name="Title 4">
            <a:extLst>
              <a:ext uri="{FF2B5EF4-FFF2-40B4-BE49-F238E27FC236}">
                <a16:creationId xmlns:a16="http://schemas.microsoft.com/office/drawing/2014/main" id="{95981459-6907-72F1-3F49-E124D3ED5838}"/>
              </a:ext>
            </a:extLst>
          </p:cNvPr>
          <p:cNvSpPr>
            <a:spLocks noGrp="1"/>
          </p:cNvSpPr>
          <p:nvPr>
            <p:ph type="title"/>
          </p:nvPr>
        </p:nvSpPr>
        <p:spPr/>
        <p:txBody>
          <a:bodyPr/>
          <a:lstStyle/>
          <a:p>
            <a:r>
              <a:rPr lang="en-US" dirty="0"/>
              <a:t>Biography</a:t>
            </a:r>
          </a:p>
        </p:txBody>
      </p:sp>
      <p:sp>
        <p:nvSpPr>
          <p:cNvPr id="8" name="Text Placeholder 7">
            <a:extLst>
              <a:ext uri="{FF2B5EF4-FFF2-40B4-BE49-F238E27FC236}">
                <a16:creationId xmlns:a16="http://schemas.microsoft.com/office/drawing/2014/main" id="{16C0B7EE-0952-68B0-5BB9-01581D57145C}"/>
              </a:ext>
            </a:extLst>
          </p:cNvPr>
          <p:cNvSpPr>
            <a:spLocks noGrp="1"/>
          </p:cNvSpPr>
          <p:nvPr>
            <p:ph type="body" sz="quarter" idx="11"/>
          </p:nvPr>
        </p:nvSpPr>
        <p:spPr>
          <a:xfrm>
            <a:off x="596900" y="1645920"/>
            <a:ext cx="11009313" cy="1500411"/>
          </a:xfrm>
        </p:spPr>
        <p:txBody>
          <a:bodyPr/>
          <a:lstStyle/>
          <a:p>
            <a:r>
              <a:rPr lang="en-GB" sz="1800" dirty="0"/>
              <a:t>Philip Mason has been a SAS programmer for 39 years, having spent 29 years as an independent SAS Consultant. Starting in Australia he then moved on to Europe working in Belgium, Netherlands and the U.K. where he is now based. He has written 3 books about SAS, and also written several SAS courses, founded some user groups, helped run </a:t>
            </a:r>
            <a:r>
              <a:rPr lang="en-GB" sz="1800" dirty="0" err="1"/>
              <a:t>Pharmasug</a:t>
            </a:r>
            <a:r>
              <a:rPr lang="en-GB" sz="1800" dirty="0"/>
              <a:t>, SAS Global Forum, VIEWS, SMUG, and so on.</a:t>
            </a:r>
          </a:p>
          <a:p>
            <a:r>
              <a:rPr lang="en-GB" sz="1800" dirty="0"/>
              <a:t>He currently works with SAS and JavaScript, helping a bio-tech called </a:t>
            </a:r>
            <a:r>
              <a:rPr lang="en-GB" sz="1800" dirty="0" err="1"/>
              <a:t>argenx</a:t>
            </a:r>
            <a:r>
              <a:rPr lang="en-GB" sz="1800" dirty="0"/>
              <a:t> in Ghent, Belgium. </a:t>
            </a:r>
            <a:endParaRPr lang="en-US" dirty="0"/>
          </a:p>
        </p:txBody>
      </p:sp>
      <p:sp>
        <p:nvSpPr>
          <p:cNvPr id="12" name="Footer Placeholder 11">
            <a:extLst>
              <a:ext uri="{FF2B5EF4-FFF2-40B4-BE49-F238E27FC236}">
                <a16:creationId xmlns:a16="http://schemas.microsoft.com/office/drawing/2014/main" id="{682F552E-29D3-1BBE-CC64-A5AD5CC4D817}"/>
              </a:ext>
            </a:extLst>
          </p:cNvPr>
          <p:cNvSpPr>
            <a:spLocks noGrp="1"/>
          </p:cNvSpPr>
          <p:nvPr>
            <p:ph type="ftr" sz="quarter" idx="14"/>
          </p:nvPr>
        </p:nvSpPr>
        <p:spPr/>
        <p:txBody>
          <a:bodyPr/>
          <a:lstStyle/>
          <a:p>
            <a:r>
              <a:rPr lang="en-US"/>
              <a:t>DS-109</a:t>
            </a:r>
            <a:endParaRPr lang="en-US" dirty="0"/>
          </a:p>
        </p:txBody>
      </p:sp>
      <p:pic>
        <p:nvPicPr>
          <p:cNvPr id="2" name="Picture 1" descr="A qr code on a white background&#10;&#10;Description automatically generated">
            <a:extLst>
              <a:ext uri="{FF2B5EF4-FFF2-40B4-BE49-F238E27FC236}">
                <a16:creationId xmlns:a16="http://schemas.microsoft.com/office/drawing/2014/main" id="{9ECD2061-1555-45A2-B037-0F96B258A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1213" y="4072316"/>
            <a:ext cx="1905000" cy="1905000"/>
          </a:xfrm>
          <a:prstGeom prst="rect">
            <a:avLst/>
          </a:prstGeom>
        </p:spPr>
      </p:pic>
    </p:spTree>
    <p:extLst>
      <p:ext uri="{BB962C8B-B14F-4D97-AF65-F5344CB8AC3E}">
        <p14:creationId xmlns:p14="http://schemas.microsoft.com/office/powerpoint/2010/main" val="1998694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DAAF-33F4-F01E-92D7-BE9799269A7A}"/>
              </a:ext>
            </a:extLst>
          </p:cNvPr>
          <p:cNvSpPr>
            <a:spLocks noGrp="1"/>
          </p:cNvSpPr>
          <p:nvPr>
            <p:ph type="title"/>
          </p:nvPr>
        </p:nvSpPr>
        <p:spPr>
          <a:xfrm>
            <a:off x="596875" y="313599"/>
            <a:ext cx="11009974" cy="615553"/>
          </a:xfrm>
        </p:spPr>
        <p:txBody>
          <a:bodyPr vert="horz" wrap="square" lIns="0" tIns="0" rIns="0" bIns="0" rtlCol="0" anchor="ctr">
            <a:normAutofit/>
          </a:bodyPr>
          <a:lstStyle/>
          <a:p>
            <a:r>
              <a:rPr lang="en-GB" dirty="0"/>
              <a:t>More complex rule making links to URLs</a:t>
            </a:r>
          </a:p>
        </p:txBody>
      </p:sp>
      <p:sp>
        <p:nvSpPr>
          <p:cNvPr id="4" name="TextBox 3">
            <a:extLst>
              <a:ext uri="{FF2B5EF4-FFF2-40B4-BE49-F238E27FC236}">
                <a16:creationId xmlns:a16="http://schemas.microsoft.com/office/drawing/2014/main" id="{EFA31D40-C5AF-1AE9-AF32-3898CBF59B13}"/>
              </a:ext>
            </a:extLst>
          </p:cNvPr>
          <p:cNvSpPr txBox="1"/>
          <p:nvPr/>
        </p:nvSpPr>
        <p:spPr>
          <a:xfrm>
            <a:off x="596239" y="1280159"/>
            <a:ext cx="11009973" cy="4572000"/>
          </a:xfrm>
          <a:prstGeom prst="rect">
            <a:avLst/>
          </a:prstGeom>
        </p:spPr>
        <p:txBody>
          <a:bodyPr vert="horz" wrap="square" lIns="0" tIns="0" rIns="0" bIns="0" rtlCol="0">
            <a:normAutofit/>
          </a:bodyPr>
          <a:lstStyle/>
          <a:p>
            <a:pPr>
              <a:lnSpc>
                <a:spcPct val="90000"/>
              </a:lnSpc>
              <a:spcBef>
                <a:spcPts val="300"/>
              </a:spcBef>
              <a:spcAft>
                <a:spcPts val="600"/>
              </a:spcAft>
              <a:buClr>
                <a:schemeClr val="accent1"/>
              </a:buClr>
            </a:pPr>
            <a:r>
              <a:rPr lang="en-US" sz="1700" dirty="0">
                <a:solidFill>
                  <a:schemeClr val="accent1"/>
                </a:solidFill>
              </a:rPr>
              <a:t>{</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description</a:t>
            </a:r>
            <a:r>
              <a:rPr lang="en-US" sz="1700" dirty="0">
                <a:solidFill>
                  <a:schemeClr val="accent1"/>
                </a:solidFill>
              </a:rPr>
              <a:t>": "Look for paths to a file or directory starting with http. Then create a link to it.",</a:t>
            </a:r>
          </a:p>
          <a:p>
            <a:pPr>
              <a:lnSpc>
                <a:spcPct val="90000"/>
              </a:lnSpc>
              <a:spcBef>
                <a:spcPts val="300"/>
              </a:spcBef>
              <a:spcAft>
                <a:spcPts val="600"/>
              </a:spcAft>
              <a:buClr>
                <a:schemeClr val="accent1"/>
              </a:buClr>
            </a:pPr>
            <a:r>
              <a:rPr lang="en-US" sz="1700" dirty="0">
                <a:solidFill>
                  <a:schemeClr val="accent1"/>
                </a:solidFill>
              </a:rPr>
              <a:t>"</a:t>
            </a:r>
            <a:r>
              <a:rPr lang="en-US" sz="1700" b="1" dirty="0" err="1">
                <a:solidFill>
                  <a:schemeClr val="accent1"/>
                </a:solidFill>
              </a:rPr>
              <a:t>ruleType</a:t>
            </a:r>
            <a:r>
              <a:rPr lang="en-US" sz="1700" dirty="0">
                <a:solidFill>
                  <a:schemeClr val="accent1"/>
                </a:solidFill>
              </a:rPr>
              <a:t>": "regex",</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regex</a:t>
            </a:r>
            <a:r>
              <a:rPr lang="en-US" sz="1700" dirty="0">
                <a:solidFill>
                  <a:schemeClr val="accent1"/>
                </a:solidFill>
              </a:rPr>
              <a:t>": "</a:t>
            </a:r>
            <a:r>
              <a:rPr lang="en-US" sz="1700" dirty="0">
                <a:solidFill>
                  <a:schemeClr val="accent1"/>
                </a:solidFill>
                <a:highlight>
                  <a:srgbClr val="FFFF00"/>
                </a:highlight>
              </a:rPr>
              <a:t>http[s]?\\:[\\/\\w+|\\-|.]*</a:t>
            </a:r>
            <a:r>
              <a:rPr lang="en-US" sz="1700" dirty="0">
                <a:solidFill>
                  <a:schemeClr val="accent1"/>
                </a:solidFill>
              </a:rPr>
              <a:t>",</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prefix</a:t>
            </a:r>
            <a:r>
              <a:rPr lang="en-US" sz="1700" dirty="0">
                <a:solidFill>
                  <a:schemeClr val="accent1"/>
                </a:solidFill>
              </a:rPr>
              <a:t>": "&lt;a </a:t>
            </a:r>
            <a:r>
              <a:rPr lang="en-US" sz="1700" dirty="0" err="1">
                <a:solidFill>
                  <a:schemeClr val="accent1"/>
                </a:solidFill>
              </a:rPr>
              <a:t>href</a:t>
            </a:r>
            <a:r>
              <a:rPr lang="en-US" sz="1700" dirty="0">
                <a:solidFill>
                  <a:schemeClr val="accent1"/>
                </a:solidFill>
              </a:rPr>
              <a:t>='</a:t>
            </a:r>
            <a:r>
              <a:rPr lang="en-US" sz="1700" dirty="0">
                <a:solidFill>
                  <a:schemeClr val="accent1"/>
                </a:solidFill>
                <a:highlight>
                  <a:srgbClr val="FFFF00"/>
                </a:highlight>
              </a:rPr>
              <a:t>{{matched}}</a:t>
            </a:r>
            <a:r>
              <a:rPr lang="en-US" sz="1700" dirty="0">
                <a:solidFill>
                  <a:schemeClr val="accent1"/>
                </a:solidFill>
              </a:rPr>
              <a:t>' target='_blank'&gt;",</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suffix</a:t>
            </a:r>
            <a:r>
              <a:rPr lang="en-US" sz="1700" dirty="0">
                <a:solidFill>
                  <a:schemeClr val="accent1"/>
                </a:solidFill>
              </a:rPr>
              <a:t>": "</a:t>
            </a:r>
            <a:r>
              <a:rPr lang="en-US" sz="1700" dirty="0">
                <a:solidFill>
                  <a:schemeClr val="accent1"/>
                </a:solidFill>
                <a:highlight>
                  <a:srgbClr val="FFFF00"/>
                </a:highlight>
              </a:rPr>
              <a:t>{{matched}}</a:t>
            </a:r>
            <a:r>
              <a:rPr lang="en-US" sz="1700" dirty="0">
                <a:solidFill>
                  <a:schemeClr val="accent1"/>
                </a:solidFill>
              </a:rPr>
              <a:t>&lt;/a&gt;",</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anchor</a:t>
            </a:r>
            <a:r>
              <a:rPr lang="en-US" sz="1700" dirty="0">
                <a:solidFill>
                  <a:schemeClr val="accent1"/>
                </a:solidFill>
              </a:rPr>
              <a:t>": false,</a:t>
            </a:r>
          </a:p>
          <a:p>
            <a:pPr>
              <a:lnSpc>
                <a:spcPct val="90000"/>
              </a:lnSpc>
              <a:spcBef>
                <a:spcPts val="300"/>
              </a:spcBef>
              <a:spcAft>
                <a:spcPts val="600"/>
              </a:spcAft>
              <a:buClr>
                <a:schemeClr val="accent1"/>
              </a:buClr>
            </a:pPr>
            <a:r>
              <a:rPr lang="en-US" sz="1700" dirty="0">
                <a:solidFill>
                  <a:schemeClr val="accent1"/>
                </a:solidFill>
              </a:rPr>
              <a:t>"</a:t>
            </a:r>
            <a:r>
              <a:rPr lang="en-US" sz="1700" b="1" dirty="0" err="1">
                <a:solidFill>
                  <a:schemeClr val="accent1"/>
                </a:solidFill>
              </a:rPr>
              <a:t>linkColor</a:t>
            </a:r>
            <a:r>
              <a:rPr lang="en-US" sz="1700" dirty="0">
                <a:solidFill>
                  <a:schemeClr val="accent1"/>
                </a:solidFill>
              </a:rPr>
              <a:t>": "blue",</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type</a:t>
            </a:r>
            <a:r>
              <a:rPr lang="en-US" sz="1700" dirty="0">
                <a:solidFill>
                  <a:schemeClr val="accent1"/>
                </a:solidFill>
              </a:rPr>
              <a:t>": "FILE",</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interesting</a:t>
            </a:r>
            <a:r>
              <a:rPr lang="en-US" sz="1700" dirty="0">
                <a:solidFill>
                  <a:schemeClr val="accent1"/>
                </a:solidFill>
              </a:rPr>
              <a:t>": false,</a:t>
            </a:r>
          </a:p>
          <a:p>
            <a:pPr>
              <a:lnSpc>
                <a:spcPct val="90000"/>
              </a:lnSpc>
              <a:spcBef>
                <a:spcPts val="300"/>
              </a:spcBef>
              <a:spcAft>
                <a:spcPts val="600"/>
              </a:spcAft>
              <a:buClr>
                <a:schemeClr val="accent1"/>
              </a:buClr>
            </a:pPr>
            <a:r>
              <a:rPr lang="en-US" sz="1700" dirty="0">
                <a:solidFill>
                  <a:schemeClr val="accent1"/>
                </a:solidFill>
              </a:rPr>
              <a:t>"</a:t>
            </a:r>
            <a:r>
              <a:rPr lang="en-US" sz="1700" b="1" dirty="0">
                <a:solidFill>
                  <a:schemeClr val="accent1"/>
                </a:solidFill>
              </a:rPr>
              <a:t>substitute</a:t>
            </a:r>
            <a:r>
              <a:rPr lang="en-US" sz="1700" dirty="0">
                <a:solidFill>
                  <a:schemeClr val="accent1"/>
                </a:solidFill>
              </a:rPr>
              <a:t>": true</a:t>
            </a:r>
          </a:p>
          <a:p>
            <a:pPr>
              <a:lnSpc>
                <a:spcPct val="90000"/>
              </a:lnSpc>
              <a:spcBef>
                <a:spcPts val="300"/>
              </a:spcBef>
              <a:spcAft>
                <a:spcPts val="600"/>
              </a:spcAft>
              <a:buClr>
                <a:schemeClr val="accent1"/>
              </a:buClr>
            </a:pPr>
            <a:r>
              <a:rPr lang="en-US" sz="1700" dirty="0">
                <a:solidFill>
                  <a:schemeClr val="accent1"/>
                </a:solidFill>
              </a:rPr>
              <a:t>  }</a:t>
            </a:r>
          </a:p>
        </p:txBody>
      </p:sp>
      <p:sp>
        <p:nvSpPr>
          <p:cNvPr id="9" name="Footer Placeholder 3">
            <a:extLst>
              <a:ext uri="{FF2B5EF4-FFF2-40B4-BE49-F238E27FC236}">
                <a16:creationId xmlns:a16="http://schemas.microsoft.com/office/drawing/2014/main" id="{77A98E8E-62D3-5362-A51B-A88EF5BE6120}"/>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spTree>
    <p:extLst>
      <p:ext uri="{BB962C8B-B14F-4D97-AF65-F5344CB8AC3E}">
        <p14:creationId xmlns:p14="http://schemas.microsoft.com/office/powerpoint/2010/main" val="87930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8ED5-3AD2-8B5F-9783-D82723CB53BF}"/>
              </a:ext>
            </a:extLst>
          </p:cNvPr>
          <p:cNvSpPr>
            <a:spLocks noGrp="1"/>
          </p:cNvSpPr>
          <p:nvPr>
            <p:ph type="title"/>
          </p:nvPr>
        </p:nvSpPr>
        <p:spPr>
          <a:xfrm>
            <a:off x="596875" y="313599"/>
            <a:ext cx="11009974" cy="615553"/>
          </a:xfrm>
        </p:spPr>
        <p:txBody>
          <a:bodyPr wrap="square" anchor="ctr">
            <a:normAutofit/>
          </a:bodyPr>
          <a:lstStyle/>
          <a:p>
            <a:r>
              <a:rPr lang="en-GB" dirty="0"/>
              <a:t>Defining special rules files</a:t>
            </a:r>
          </a:p>
        </p:txBody>
      </p:sp>
      <p:sp>
        <p:nvSpPr>
          <p:cNvPr id="9" name="Footer Placeholder 3">
            <a:extLst>
              <a:ext uri="{FF2B5EF4-FFF2-40B4-BE49-F238E27FC236}">
                <a16:creationId xmlns:a16="http://schemas.microsoft.com/office/drawing/2014/main" id="{3E23A726-E437-59A6-DC44-7EECFCABEB30}"/>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5" name="Content Placeholder 2">
            <a:extLst>
              <a:ext uri="{FF2B5EF4-FFF2-40B4-BE49-F238E27FC236}">
                <a16:creationId xmlns:a16="http://schemas.microsoft.com/office/drawing/2014/main" id="{97C35086-43B5-E1C2-F6A6-FAFBEFAF2D19}"/>
              </a:ext>
            </a:extLst>
          </p:cNvPr>
          <p:cNvGraphicFramePr>
            <a:graphicFrameLocks noGrp="1"/>
          </p:cNvGraphicFramePr>
          <p:nvPr>
            <p:ph sz="quarter" idx="11"/>
            <p:extLst>
              <p:ext uri="{D42A27DB-BD31-4B8C-83A1-F6EECF244321}">
                <p14:modId xmlns:p14="http://schemas.microsoft.com/office/powerpoint/2010/main" val="3354024179"/>
              </p:ext>
            </p:extLst>
          </p:nvPr>
        </p:nvGraphicFramePr>
        <p:xfrm>
          <a:off x="596239" y="1280159"/>
          <a:ext cx="11009973"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546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93FF-0878-D402-49D4-3CF4F2C16242}"/>
              </a:ext>
            </a:extLst>
          </p:cNvPr>
          <p:cNvSpPr>
            <a:spLocks noGrp="1"/>
          </p:cNvSpPr>
          <p:nvPr>
            <p:ph type="title"/>
          </p:nvPr>
        </p:nvSpPr>
        <p:spPr/>
        <p:txBody>
          <a:bodyPr/>
          <a:lstStyle/>
          <a:p>
            <a:r>
              <a:rPr lang="en-GB" dirty="0"/>
              <a:t>Using Rules with a macro</a:t>
            </a:r>
          </a:p>
        </p:txBody>
      </p:sp>
      <p:sp>
        <p:nvSpPr>
          <p:cNvPr id="3" name="Text Placeholder 2">
            <a:extLst>
              <a:ext uri="{FF2B5EF4-FFF2-40B4-BE49-F238E27FC236}">
                <a16:creationId xmlns:a16="http://schemas.microsoft.com/office/drawing/2014/main" id="{9CB7BC40-8587-6EEA-4701-B005758FE99E}"/>
              </a:ext>
            </a:extLst>
          </p:cNvPr>
          <p:cNvSpPr>
            <a:spLocks noGrp="1"/>
          </p:cNvSpPr>
          <p:nvPr>
            <p:ph type="body" idx="1"/>
          </p:nvPr>
        </p:nvSpPr>
        <p:spPr/>
        <p:txBody>
          <a:bodyPr/>
          <a:lstStyle/>
          <a:p>
            <a:r>
              <a:rPr lang="en-GB" dirty="0" err="1"/>
              <a:t>Analyze</a:t>
            </a:r>
            <a:r>
              <a:rPr lang="en-GB" dirty="0"/>
              <a:t> log with a macro call to produce a report</a:t>
            </a:r>
          </a:p>
        </p:txBody>
      </p:sp>
    </p:spTree>
    <p:extLst>
      <p:ext uri="{BB962C8B-B14F-4D97-AF65-F5344CB8AC3E}">
        <p14:creationId xmlns:p14="http://schemas.microsoft.com/office/powerpoint/2010/main" val="102484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308BFF-D190-51CC-8A90-844ADA7C53C4}"/>
              </a:ext>
            </a:extLst>
          </p:cNvPr>
          <p:cNvSpPr>
            <a:spLocks noGrp="1"/>
          </p:cNvSpPr>
          <p:nvPr>
            <p:ph type="title"/>
          </p:nvPr>
        </p:nvSpPr>
        <p:spPr>
          <a:xfrm>
            <a:off x="596875" y="313599"/>
            <a:ext cx="11009974" cy="615553"/>
          </a:xfrm>
        </p:spPr>
        <p:txBody>
          <a:bodyPr wrap="square" anchor="ctr">
            <a:normAutofit/>
          </a:bodyPr>
          <a:lstStyle/>
          <a:p>
            <a:r>
              <a:rPr lang="en-GB" dirty="0"/>
              <a:t>Requirements for macro</a:t>
            </a:r>
          </a:p>
        </p:txBody>
      </p:sp>
      <p:sp>
        <p:nvSpPr>
          <p:cNvPr id="16" name="Footer Placeholder 3">
            <a:extLst>
              <a:ext uri="{FF2B5EF4-FFF2-40B4-BE49-F238E27FC236}">
                <a16:creationId xmlns:a16="http://schemas.microsoft.com/office/drawing/2014/main" id="{987B92E3-E3E3-C2DA-5A4F-B29D205A9407}"/>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12" name="Content Placeholder 4">
            <a:extLst>
              <a:ext uri="{FF2B5EF4-FFF2-40B4-BE49-F238E27FC236}">
                <a16:creationId xmlns:a16="http://schemas.microsoft.com/office/drawing/2014/main" id="{94217761-CA80-9357-705B-76183DA2D231}"/>
              </a:ext>
            </a:extLst>
          </p:cNvPr>
          <p:cNvGraphicFramePr>
            <a:graphicFrameLocks noGrp="1"/>
          </p:cNvGraphicFramePr>
          <p:nvPr>
            <p:ph sz="quarter" idx="11"/>
            <p:extLst>
              <p:ext uri="{D42A27DB-BD31-4B8C-83A1-F6EECF244321}">
                <p14:modId xmlns:p14="http://schemas.microsoft.com/office/powerpoint/2010/main" val="3912109998"/>
              </p:ext>
            </p:extLst>
          </p:nvPr>
        </p:nvGraphicFramePr>
        <p:xfrm>
          <a:off x="596239" y="1280159"/>
          <a:ext cx="11009973"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77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9664-397C-E49F-A75F-9E429A2EBABD}"/>
              </a:ext>
            </a:extLst>
          </p:cNvPr>
          <p:cNvSpPr>
            <a:spLocks noGrp="1"/>
          </p:cNvSpPr>
          <p:nvPr>
            <p:ph type="title"/>
          </p:nvPr>
        </p:nvSpPr>
        <p:spPr>
          <a:xfrm>
            <a:off x="596875" y="313599"/>
            <a:ext cx="11009974" cy="615553"/>
          </a:xfrm>
        </p:spPr>
        <p:txBody>
          <a:bodyPr wrap="square" anchor="ctr">
            <a:normAutofit/>
          </a:bodyPr>
          <a:lstStyle/>
          <a:p>
            <a:r>
              <a:rPr lang="en-GB" dirty="0" err="1"/>
              <a:t>fileCheckWithRules</a:t>
            </a:r>
            <a:r>
              <a:rPr lang="en-GB" dirty="0"/>
              <a:t> parameters</a:t>
            </a:r>
          </a:p>
        </p:txBody>
      </p:sp>
      <p:sp>
        <p:nvSpPr>
          <p:cNvPr id="13" name="Footer Placeholder 3">
            <a:extLst>
              <a:ext uri="{FF2B5EF4-FFF2-40B4-BE49-F238E27FC236}">
                <a16:creationId xmlns:a16="http://schemas.microsoft.com/office/drawing/2014/main" id="{46446DBF-637B-929B-F7F0-85ADD4E73CBB}"/>
              </a:ext>
            </a:extLst>
          </p:cNvPr>
          <p:cNvSpPr>
            <a:spLocks noGrp="1"/>
          </p:cNvSpPr>
          <p:nvPr>
            <p:ph type="ftr" sz="quarter" idx="12"/>
          </p:nvPr>
        </p:nvSpPr>
        <p:spPr>
          <a:xfrm>
            <a:off x="1508760" y="6356350"/>
            <a:ext cx="904399" cy="365125"/>
          </a:xfrm>
        </p:spPr>
        <p:txBody>
          <a:bodyPr anchor="ctr">
            <a:normAutofit/>
          </a:bodyPr>
          <a:lstStyle/>
          <a:p>
            <a:pPr>
              <a:spcAft>
                <a:spcPts val="600"/>
              </a:spcAft>
            </a:pPr>
            <a:r>
              <a:rPr lang="en-US"/>
              <a:t>DS-109</a:t>
            </a:r>
          </a:p>
        </p:txBody>
      </p:sp>
      <p:graphicFrame>
        <p:nvGraphicFramePr>
          <p:cNvPr id="8" name="Table 8">
            <a:extLst>
              <a:ext uri="{FF2B5EF4-FFF2-40B4-BE49-F238E27FC236}">
                <a16:creationId xmlns:a16="http://schemas.microsoft.com/office/drawing/2014/main" id="{BC794D6A-8933-4DFB-3743-184D9BE96986}"/>
              </a:ext>
            </a:extLst>
          </p:cNvPr>
          <p:cNvGraphicFramePr>
            <a:graphicFrameLocks noGrp="1"/>
          </p:cNvGraphicFramePr>
          <p:nvPr>
            <p:extLst>
              <p:ext uri="{D42A27DB-BD31-4B8C-83A1-F6EECF244321}">
                <p14:modId xmlns:p14="http://schemas.microsoft.com/office/powerpoint/2010/main" val="561023381"/>
              </p:ext>
            </p:extLst>
          </p:nvPr>
        </p:nvGraphicFramePr>
        <p:xfrm>
          <a:off x="596239" y="1481405"/>
          <a:ext cx="11009974" cy="4169510"/>
        </p:xfrm>
        <a:graphic>
          <a:graphicData uri="http://schemas.openxmlformats.org/drawingml/2006/table">
            <a:tbl>
              <a:tblPr firstRow="1" bandRow="1">
                <a:noFill/>
                <a:tableStyleId>{9D7B26C5-4107-4FEC-AEDC-1716B250A1EF}</a:tableStyleId>
              </a:tblPr>
              <a:tblGrid>
                <a:gridCol w="1810415">
                  <a:extLst>
                    <a:ext uri="{9D8B030D-6E8A-4147-A177-3AD203B41FA5}">
                      <a16:colId xmlns:a16="http://schemas.microsoft.com/office/drawing/2014/main" val="4002781001"/>
                    </a:ext>
                  </a:extLst>
                </a:gridCol>
                <a:gridCol w="9199559">
                  <a:extLst>
                    <a:ext uri="{9D8B030D-6E8A-4147-A177-3AD203B41FA5}">
                      <a16:colId xmlns:a16="http://schemas.microsoft.com/office/drawing/2014/main" val="803477723"/>
                    </a:ext>
                  </a:extLst>
                </a:gridCol>
              </a:tblGrid>
              <a:tr h="479566">
                <a:tc>
                  <a:txBody>
                    <a:bodyPr/>
                    <a:lstStyle/>
                    <a:p>
                      <a:r>
                        <a:rPr lang="en-GB" sz="1400" b="1" cap="all" spc="60">
                          <a:solidFill>
                            <a:schemeClr val="tx1"/>
                          </a:solidFill>
                        </a:rPr>
                        <a:t>Parameter</a:t>
                      </a:r>
                    </a:p>
                  </a:txBody>
                  <a:tcPr marL="124475" marR="124475" marT="108992" marB="108992" anchor="b">
                    <a:lnL w="12700" cmpd="sng">
                      <a:noFill/>
                    </a:lnL>
                    <a:lnR w="12700" cmpd="sng">
                      <a:noFill/>
                    </a:lnR>
                    <a:lnT w="12700" cmpd="sng">
                      <a:noFill/>
                    </a:lnT>
                    <a:lnB w="38100" cmpd="sng">
                      <a:noFill/>
                    </a:lnB>
                    <a:noFill/>
                  </a:tcPr>
                </a:tc>
                <a:tc>
                  <a:txBody>
                    <a:bodyPr/>
                    <a:lstStyle/>
                    <a:p>
                      <a:r>
                        <a:rPr lang="en-GB" sz="1400" b="1" cap="all" spc="60">
                          <a:solidFill>
                            <a:schemeClr val="tx1"/>
                          </a:solidFill>
                        </a:rPr>
                        <a:t>Description</a:t>
                      </a:r>
                    </a:p>
                  </a:txBody>
                  <a:tcPr marL="124475" marR="124475" marT="108992" marB="108992" anchor="b">
                    <a:lnL w="12700" cmpd="sng">
                      <a:noFill/>
                    </a:lnL>
                    <a:lnR w="12700" cmpd="sng">
                      <a:noFill/>
                    </a:lnR>
                    <a:lnT w="12700" cmpd="sng">
                      <a:noFill/>
                    </a:lnT>
                    <a:lnB w="38100" cmpd="sng">
                      <a:noFill/>
                    </a:lnB>
                    <a:noFill/>
                  </a:tcPr>
                </a:tc>
                <a:extLst>
                  <a:ext uri="{0D108BD9-81ED-4DB2-BD59-A6C34878D82A}">
                    <a16:rowId xmlns:a16="http://schemas.microsoft.com/office/drawing/2014/main" val="3857211693"/>
                  </a:ext>
                </a:extLst>
              </a:tr>
              <a:tr h="796118">
                <a:tc>
                  <a:txBody>
                    <a:bodyPr/>
                    <a:lstStyle/>
                    <a:p>
                      <a:r>
                        <a:rPr lang="en-GB" sz="1900" b="1" cap="none" spc="0">
                          <a:solidFill>
                            <a:schemeClr val="tx1"/>
                          </a:solidFill>
                        </a:rPr>
                        <a:t>log</a:t>
                      </a:r>
                    </a:p>
                  </a:txBody>
                  <a:tcPr marL="124475" marR="124475" marT="62237" marB="108992">
                    <a:lnL w="12700" cap="flat" cmpd="sng" algn="ctr">
                      <a:noFill/>
                      <a:prstDash val="solid"/>
                    </a:lnL>
                    <a:lnR w="12700" cmpd="sng">
                      <a:noFill/>
                      <a:prstDash val="solid"/>
                    </a:lnR>
                    <a:lnT w="38100" cmpd="sng">
                      <a:noFill/>
                    </a:lnT>
                    <a:lnB w="12700" cmpd="sng">
                      <a:noFill/>
                      <a:prstDash val="solid"/>
                    </a:lnB>
                    <a:noFill/>
                  </a:tcPr>
                </a:tc>
                <a:tc>
                  <a:txBody>
                    <a:bodyPr/>
                    <a:lstStyle/>
                    <a:p>
                      <a:r>
                        <a:rPr lang="en-US" sz="1900" cap="none" spc="0">
                          <a:solidFill>
                            <a:schemeClr val="tx1"/>
                          </a:solidFill>
                        </a:rPr>
                        <a:t>location of text file (log) that will be analysed.</a:t>
                      </a:r>
                      <a:br>
                        <a:rPr lang="en-US" sz="1900" cap="none" spc="0">
                          <a:solidFill>
                            <a:schemeClr val="tx1"/>
                          </a:solidFill>
                        </a:rPr>
                      </a:br>
                      <a:r>
                        <a:rPr lang="en-US" sz="1900" cap="none" spc="0">
                          <a:solidFill>
                            <a:schemeClr val="tx1"/>
                          </a:solidFill>
                        </a:rPr>
                        <a:t>If you specify </a:t>
                      </a:r>
                      <a:r>
                        <a:rPr lang="en-US" sz="1900" b="1" cap="none" spc="0">
                          <a:solidFill>
                            <a:schemeClr val="tx1"/>
                          </a:solidFill>
                        </a:rPr>
                        <a:t>pcsas</a:t>
                      </a:r>
                      <a:r>
                        <a:rPr lang="en-US" sz="1900" cap="none" spc="0">
                          <a:solidFill>
                            <a:schemeClr val="tx1"/>
                          </a:solidFill>
                        </a:rPr>
                        <a:t> then it will grab the log if running on PC SAS</a:t>
                      </a:r>
                      <a:endParaRPr lang="en-GB" sz="1900" cap="none" spc="0">
                        <a:solidFill>
                          <a:schemeClr val="tx1"/>
                        </a:solidFill>
                      </a:endParaRPr>
                    </a:p>
                  </a:txBody>
                  <a:tcPr marL="124475" marR="124475" marT="62237" marB="108992">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797055094"/>
                  </a:ext>
                </a:extLst>
              </a:tr>
              <a:tr h="796118">
                <a:tc>
                  <a:txBody>
                    <a:bodyPr/>
                    <a:lstStyle/>
                    <a:p>
                      <a:r>
                        <a:rPr lang="en-GB" sz="1900" b="1" cap="none" spc="0">
                          <a:solidFill>
                            <a:schemeClr val="tx1"/>
                          </a:solidFill>
                        </a:rPr>
                        <a:t>rules</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location of JSON file containing rule definitions. By default uses file from logviewer directory.</a:t>
                      </a:r>
                      <a:endParaRPr lang="en-GB" sz="1900" cap="none" spc="0">
                        <a:solidFill>
                          <a:schemeClr val="tx1"/>
                        </a:solidFill>
                      </a:endParaRP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64170447"/>
                  </a:ext>
                </a:extLst>
              </a:tr>
              <a:tr h="796118">
                <a:tc>
                  <a:txBody>
                    <a:bodyPr/>
                    <a:lstStyle/>
                    <a:p>
                      <a:r>
                        <a:rPr lang="en-GB" sz="1900" b="1" cap="none" spc="0" err="1">
                          <a:solidFill>
                            <a:schemeClr val="tx1"/>
                          </a:solidFill>
                        </a:rPr>
                        <a:t>returnTypes</a:t>
                      </a:r>
                      <a:endParaRPr lang="en-GB" sz="1900" b="1" cap="none" spc="0">
                        <a:solidFill>
                          <a:schemeClr val="tx1"/>
                        </a:solidFill>
                      </a:endParaRPr>
                    </a:p>
                  </a:txBody>
                  <a:tcPr marL="124475" marR="124475" marT="62237" marB="108992">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GB" sz="1900" cap="none" spc="0">
                          <a:solidFill>
                            <a:schemeClr val="tx1"/>
                          </a:solidFill>
                        </a:rPr>
                        <a:t>List of pipe separated quoted types to return, e.g. </a:t>
                      </a:r>
                      <a:r>
                        <a:rPr lang="en-GB" sz="1900" b="1" cap="none" spc="0">
                          <a:solidFill>
                            <a:schemeClr val="tx1"/>
                          </a:solidFill>
                        </a:rPr>
                        <a:t>ERROR|WARN</a:t>
                      </a:r>
                      <a:br>
                        <a:rPr lang="en-GB" sz="1900" cap="none" spc="0">
                          <a:solidFill>
                            <a:schemeClr val="tx1"/>
                          </a:solidFill>
                        </a:rPr>
                      </a:br>
                      <a:r>
                        <a:rPr lang="en-GB" sz="1900" cap="none" spc="0">
                          <a:solidFill>
                            <a:schemeClr val="tx1"/>
                          </a:solidFill>
                        </a:rPr>
                        <a:t>If blank, then everything found is returned.</a:t>
                      </a:r>
                    </a:p>
                  </a:txBody>
                  <a:tcPr marL="124475" marR="124475" marT="62237" marB="10899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23034377"/>
                  </a:ext>
                </a:extLst>
              </a:tr>
              <a:tr h="796118">
                <a:tc>
                  <a:txBody>
                    <a:bodyPr/>
                    <a:lstStyle/>
                    <a:p>
                      <a:r>
                        <a:rPr lang="en-GB" sz="1900" b="1" cap="none" spc="0">
                          <a:solidFill>
                            <a:schemeClr val="tx1"/>
                          </a:solidFill>
                        </a:rPr>
                        <a:t>print</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indent="-285750">
                        <a:buFontTx/>
                        <a:buChar char="-"/>
                      </a:pPr>
                      <a:r>
                        <a:rPr lang="en-GB" sz="1900" b="1" cap="none" spc="0">
                          <a:solidFill>
                            <a:schemeClr val="tx1"/>
                          </a:solidFill>
                        </a:rPr>
                        <a:t>0</a:t>
                      </a:r>
                      <a:r>
                        <a:rPr lang="en-GB" sz="1900" cap="none" spc="0">
                          <a:solidFill>
                            <a:schemeClr val="tx1"/>
                          </a:solidFill>
                        </a:rPr>
                        <a:t>, produces no report, but does set macro variables and creates a dataset</a:t>
                      </a:r>
                    </a:p>
                    <a:p>
                      <a:pPr marL="285750" indent="-285750">
                        <a:buFontTx/>
                        <a:buChar char="-"/>
                      </a:pPr>
                      <a:r>
                        <a:rPr lang="en-GB" sz="1900" b="1" cap="none" spc="0">
                          <a:solidFill>
                            <a:schemeClr val="tx1"/>
                          </a:solidFill>
                        </a:rPr>
                        <a:t>1</a:t>
                      </a:r>
                      <a:r>
                        <a:rPr lang="en-GB" sz="1900" cap="none" spc="0">
                          <a:solidFill>
                            <a:schemeClr val="tx1"/>
                          </a:solidFill>
                        </a:rPr>
                        <a:t>, also produces a report</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23287864"/>
                  </a:ext>
                </a:extLst>
              </a:tr>
              <a:tr h="505472">
                <a:tc>
                  <a:txBody>
                    <a:bodyPr/>
                    <a:lstStyle/>
                    <a:p>
                      <a:r>
                        <a:rPr lang="en-GB" sz="1900" b="1" cap="none" spc="0">
                          <a:solidFill>
                            <a:schemeClr val="tx1"/>
                          </a:solidFill>
                        </a:rPr>
                        <a:t>outputName</a:t>
                      </a:r>
                    </a:p>
                  </a:txBody>
                  <a:tcPr marL="124475" marR="124475" marT="62237" marB="108992">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marL="0" indent="0">
                        <a:buFontTx/>
                        <a:buNone/>
                      </a:pPr>
                      <a:r>
                        <a:rPr lang="en-GB" sz="1900" cap="none" spc="0">
                          <a:solidFill>
                            <a:schemeClr val="tx1"/>
                          </a:solidFill>
                        </a:rPr>
                        <a:t>Optionally override the name of dataset that is created</a:t>
                      </a:r>
                    </a:p>
                  </a:txBody>
                  <a:tcPr marL="124475" marR="124475" marT="62237" marB="10899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194710134"/>
                  </a:ext>
                </a:extLst>
              </a:tr>
            </a:tbl>
          </a:graphicData>
        </a:graphic>
      </p:graphicFrame>
    </p:spTree>
    <p:extLst>
      <p:ext uri="{BB962C8B-B14F-4D97-AF65-F5344CB8AC3E}">
        <p14:creationId xmlns:p14="http://schemas.microsoft.com/office/powerpoint/2010/main" val="114422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4360-4506-AA7D-37F3-0B2817580A04}"/>
              </a:ext>
            </a:extLst>
          </p:cNvPr>
          <p:cNvSpPr>
            <a:spLocks noGrp="1"/>
          </p:cNvSpPr>
          <p:nvPr>
            <p:ph type="title"/>
          </p:nvPr>
        </p:nvSpPr>
        <p:spPr>
          <a:xfrm>
            <a:off x="596875" y="313599"/>
            <a:ext cx="11009974" cy="615553"/>
          </a:xfrm>
        </p:spPr>
        <p:txBody>
          <a:bodyPr vert="horz" wrap="square" lIns="0" tIns="0" rIns="0" bIns="0" rtlCol="0" anchor="ctr">
            <a:normAutofit/>
          </a:bodyPr>
          <a:lstStyle/>
          <a:p>
            <a:r>
              <a:rPr lang="en-GB"/>
              <a:t>What is returned by fileCheckWithRules</a:t>
            </a:r>
            <a:endParaRPr lang="en-GB" dirty="0"/>
          </a:p>
        </p:txBody>
      </p:sp>
      <p:sp>
        <p:nvSpPr>
          <p:cNvPr id="4" name="TextBox 3">
            <a:extLst>
              <a:ext uri="{FF2B5EF4-FFF2-40B4-BE49-F238E27FC236}">
                <a16:creationId xmlns:a16="http://schemas.microsoft.com/office/drawing/2014/main" id="{5FF5A9BC-0986-E7C0-1817-D6D73B2D5351}"/>
              </a:ext>
            </a:extLst>
          </p:cNvPr>
          <p:cNvSpPr txBox="1"/>
          <p:nvPr/>
        </p:nvSpPr>
        <p:spPr>
          <a:xfrm>
            <a:off x="596239" y="1280159"/>
            <a:ext cx="11009973" cy="4572000"/>
          </a:xfrm>
          <a:prstGeom prst="rect">
            <a:avLst/>
          </a:prstGeom>
        </p:spPr>
        <p:txBody>
          <a:bodyPr vert="horz" wrap="square" lIns="0" tIns="0" rIns="0" bIns="0" rtlCol="0">
            <a:normAutofit/>
          </a:bodyPr>
          <a:lstStyle/>
          <a:p>
            <a:pPr marL="342900" indent="-342900">
              <a:spcBef>
                <a:spcPts val="300"/>
              </a:spcBef>
              <a:spcAft>
                <a:spcPts val="600"/>
              </a:spcAft>
              <a:buClr>
                <a:schemeClr val="accent1"/>
              </a:buClr>
              <a:buFont typeface="Arial" panose="020B0604020202020204" pitchFamily="34" charset="0"/>
              <a:buChar char="•"/>
            </a:pPr>
            <a:r>
              <a:rPr lang="en-US" sz="2000" b="1" dirty="0">
                <a:solidFill>
                  <a:schemeClr val="accent1"/>
                </a:solidFill>
              </a:rPr>
              <a:t>Dataset is created containing results - </a:t>
            </a:r>
            <a:r>
              <a:rPr lang="en-US" sz="2000" b="1" dirty="0" err="1">
                <a:solidFill>
                  <a:schemeClr val="accent1"/>
                </a:solidFill>
              </a:rPr>
              <a:t>fileCheckWithRules</a:t>
            </a:r>
            <a:endParaRPr lang="en-US" sz="2000" b="1" dirty="0">
              <a:solidFill>
                <a:schemeClr val="accent1"/>
              </a:solidFill>
            </a:endParaRPr>
          </a:p>
          <a:p>
            <a:pPr marL="342900" indent="-342900">
              <a:spcBef>
                <a:spcPts val="300"/>
              </a:spcBef>
              <a:spcAft>
                <a:spcPts val="600"/>
              </a:spcAft>
              <a:buClr>
                <a:schemeClr val="accent1"/>
              </a:buClr>
              <a:buFont typeface="Arial" panose="020B0604020202020204" pitchFamily="34" charset="0"/>
              <a:buChar char="•"/>
            </a:pPr>
            <a:r>
              <a:rPr lang="en-US" sz="2000" b="1" dirty="0">
                <a:solidFill>
                  <a:schemeClr val="accent1"/>
                </a:solidFill>
              </a:rPr>
              <a:t>Macro variable returned with the number of rows in dataset</a:t>
            </a:r>
          </a:p>
          <a:p>
            <a:pPr marL="342900" lvl="1" indent="-342900">
              <a:spcBef>
                <a:spcPts val="300"/>
              </a:spcBef>
              <a:spcAft>
                <a:spcPts val="600"/>
              </a:spcAft>
              <a:buClr>
                <a:schemeClr val="accent1"/>
              </a:buClr>
              <a:buFont typeface="Arial" panose="020B0604020202020204" pitchFamily="34" charset="0"/>
              <a:buChar char="•"/>
            </a:pPr>
            <a:r>
              <a:rPr lang="en-US" sz="2000" b="1" dirty="0">
                <a:solidFill>
                  <a:schemeClr val="accent1"/>
                </a:solidFill>
              </a:rPr>
              <a:t>Allows checking in a program if anything was found</a:t>
            </a:r>
          </a:p>
          <a:p>
            <a:pPr marL="342900" indent="-342900">
              <a:spcBef>
                <a:spcPts val="300"/>
              </a:spcBef>
              <a:spcAft>
                <a:spcPts val="600"/>
              </a:spcAft>
              <a:buClr>
                <a:schemeClr val="accent1"/>
              </a:buClr>
              <a:buFont typeface="Arial" panose="020B0604020202020204" pitchFamily="34" charset="0"/>
              <a:buChar char="•"/>
            </a:pPr>
            <a:r>
              <a:rPr lang="en-US" sz="2000" b="1" dirty="0">
                <a:solidFill>
                  <a:schemeClr val="accent1"/>
                </a:solidFill>
              </a:rPr>
              <a:t>HTML report is generated</a:t>
            </a:r>
          </a:p>
        </p:txBody>
      </p:sp>
      <p:sp>
        <p:nvSpPr>
          <p:cNvPr id="11" name="Footer Placeholder 3">
            <a:extLst>
              <a:ext uri="{FF2B5EF4-FFF2-40B4-BE49-F238E27FC236}">
                <a16:creationId xmlns:a16="http://schemas.microsoft.com/office/drawing/2014/main" id="{FFFE15D8-8928-8559-3158-826C690AAEDE}"/>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pic>
        <p:nvPicPr>
          <p:cNvPr id="3" name="Picture 2">
            <a:extLst>
              <a:ext uri="{FF2B5EF4-FFF2-40B4-BE49-F238E27FC236}">
                <a16:creationId xmlns:a16="http://schemas.microsoft.com/office/drawing/2014/main" id="{53B729D6-8EC5-46C3-DB4A-651243261062}"/>
              </a:ext>
            </a:extLst>
          </p:cNvPr>
          <p:cNvPicPr>
            <a:picLocks noChangeAspect="1"/>
          </p:cNvPicPr>
          <p:nvPr/>
        </p:nvPicPr>
        <p:blipFill>
          <a:blip r:embed="rId2"/>
          <a:stretch>
            <a:fillRect/>
          </a:stretch>
        </p:blipFill>
        <p:spPr>
          <a:xfrm>
            <a:off x="738187" y="3193129"/>
            <a:ext cx="10229850" cy="2422241"/>
          </a:xfrm>
          <a:prstGeom prst="rect">
            <a:avLst/>
          </a:prstGeom>
        </p:spPr>
      </p:pic>
    </p:spTree>
    <p:extLst>
      <p:ext uri="{BB962C8B-B14F-4D97-AF65-F5344CB8AC3E}">
        <p14:creationId xmlns:p14="http://schemas.microsoft.com/office/powerpoint/2010/main" val="354425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377F-7051-E3D6-F1EB-B4A013193412}"/>
              </a:ext>
            </a:extLst>
          </p:cNvPr>
          <p:cNvSpPr>
            <a:spLocks noGrp="1"/>
          </p:cNvSpPr>
          <p:nvPr>
            <p:ph type="title"/>
          </p:nvPr>
        </p:nvSpPr>
        <p:spPr/>
        <p:txBody>
          <a:bodyPr/>
          <a:lstStyle/>
          <a:p>
            <a:r>
              <a:rPr lang="en-GB" dirty="0"/>
              <a:t>PC SAS example 1</a:t>
            </a:r>
          </a:p>
        </p:txBody>
      </p:sp>
      <p:sp>
        <p:nvSpPr>
          <p:cNvPr id="6" name="TextBox 5">
            <a:extLst>
              <a:ext uri="{FF2B5EF4-FFF2-40B4-BE49-F238E27FC236}">
                <a16:creationId xmlns:a16="http://schemas.microsoft.com/office/drawing/2014/main" id="{66CB5ABA-6F7A-27C9-FDE5-BDA959AE46EA}"/>
              </a:ext>
            </a:extLst>
          </p:cNvPr>
          <p:cNvSpPr txBox="1"/>
          <p:nvPr/>
        </p:nvSpPr>
        <p:spPr>
          <a:xfrm>
            <a:off x="438150" y="1591444"/>
            <a:ext cx="10915650" cy="2031325"/>
          </a:xfrm>
          <a:prstGeom prst="rect">
            <a:avLst/>
          </a:prstGeom>
          <a:solidFill>
            <a:schemeClr val="bg1">
              <a:lumMod val="95000"/>
            </a:schemeClr>
          </a:solidFill>
        </p:spPr>
        <p:txBody>
          <a:bodyPr wrap="square">
            <a:spAutoFit/>
          </a:bodyPr>
          <a:lstStyle/>
          <a:p>
            <a:r>
              <a:rPr lang="en-GB" sz="1800" dirty="0">
                <a:solidFill>
                  <a:srgbClr val="0000FF"/>
                </a:solidFill>
                <a:latin typeface="Courier New" panose="02070309020205020404" pitchFamily="49" charset="0"/>
              </a:rPr>
              <a:t>dm</a:t>
            </a:r>
            <a:r>
              <a:rPr lang="en-GB" sz="1800" dirty="0">
                <a:solidFill>
                  <a:srgbClr val="000000"/>
                </a:solidFill>
                <a:latin typeface="Courier New" panose="02070309020205020404" pitchFamily="49" charset="0"/>
              </a:rPr>
              <a:t> </a:t>
            </a:r>
            <a:r>
              <a:rPr lang="en-GB" sz="1800" dirty="0">
                <a:solidFill>
                  <a:srgbClr val="800080"/>
                </a:solidFill>
                <a:latin typeface="Courier New" panose="02070309020205020404" pitchFamily="49" charset="0"/>
              </a:rPr>
              <a:t>'</a:t>
            </a:r>
            <a:r>
              <a:rPr lang="en-GB" sz="1800" dirty="0" err="1">
                <a:solidFill>
                  <a:srgbClr val="800080"/>
                </a:solidFill>
                <a:latin typeface="Courier New" panose="02070309020205020404" pitchFamily="49" charset="0"/>
              </a:rPr>
              <a:t>log;clear</a:t>
            </a:r>
            <a:r>
              <a:rPr lang="en-GB" sz="1800" dirty="0">
                <a:solidFill>
                  <a:srgbClr val="800080"/>
                </a:solidFill>
                <a:latin typeface="Courier New" panose="02070309020205020404" pitchFamily="49" charset="0"/>
              </a:rPr>
              <a:t>'</a:t>
            </a:r>
            <a:r>
              <a:rPr lang="en-GB" sz="1800" dirty="0">
                <a:solidFill>
                  <a:srgbClr val="000000"/>
                </a:solidFill>
                <a:latin typeface="Courier New" panose="02070309020205020404" pitchFamily="49" charset="0"/>
              </a:rPr>
              <a:t>;</a:t>
            </a:r>
          </a:p>
          <a:p>
            <a:endParaRPr lang="en-GB"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ok; </a:t>
            </a:r>
            <a:r>
              <a:rPr lang="en-US" sz="1800" b="0" dirty="0">
                <a:solidFill>
                  <a:srgbClr val="0000FF"/>
                </a:solidFill>
                <a:latin typeface="Courier New" panose="02070309020205020404" pitchFamily="49" charset="0"/>
              </a:rPr>
              <a:t>set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sashelp.class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 ;</a:t>
            </a: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warn ; </a:t>
            </a:r>
            <a:r>
              <a:rPr lang="en-US" sz="1800" b="0" dirty="0">
                <a:solidFill>
                  <a:srgbClr val="FF0000"/>
                </a:solidFill>
                <a:latin typeface="Courier New" panose="02070309020205020404" pitchFamily="49" charset="0"/>
              </a:rPr>
              <a:t>sett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sashelp.class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 ;</a:t>
            </a: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err ; </a:t>
            </a:r>
            <a:r>
              <a:rPr lang="en-US" sz="1800" b="0" dirty="0">
                <a:solidFill>
                  <a:srgbClr val="0000FF"/>
                </a:solidFill>
                <a:latin typeface="Courier New" panose="02070309020205020404" pitchFamily="49" charset="0"/>
              </a:rPr>
              <a:t>set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GB" sz="1800" b="0" dirty="0">
              <a:solidFill>
                <a:srgbClr val="000000"/>
              </a:solidFill>
              <a:latin typeface="Courier New" panose="02070309020205020404" pitchFamily="49" charset="0"/>
            </a:endParaRPr>
          </a:p>
          <a:p>
            <a:r>
              <a:rPr lang="en-GB" sz="1800" b="0" dirty="0">
                <a:solidFill>
                  <a:srgbClr val="000000"/>
                </a:solidFill>
                <a:latin typeface="Courier New" panose="02070309020205020404" pitchFamily="49" charset="0"/>
              </a:rPr>
              <a:t>%</a:t>
            </a:r>
            <a:r>
              <a:rPr lang="en-GB" sz="1800" b="1" i="1" dirty="0" err="1">
                <a:solidFill>
                  <a:srgbClr val="000000"/>
                </a:solidFill>
                <a:latin typeface="Courier New" panose="02070309020205020404" pitchFamily="49" charset="0"/>
              </a:rPr>
              <a:t>filecheckwithrules</a:t>
            </a:r>
            <a:r>
              <a:rPr lang="en-GB" sz="1800" b="0" i="0" dirty="0">
                <a:solidFill>
                  <a:srgbClr val="000000"/>
                </a:solidFill>
                <a:latin typeface="Courier New" panose="02070309020205020404" pitchFamily="49" charset="0"/>
              </a:rPr>
              <a:t>(</a:t>
            </a:r>
            <a:r>
              <a:rPr lang="en-GB" sz="1800" b="0" i="0" dirty="0" err="1">
                <a:solidFill>
                  <a:srgbClr val="000000"/>
                </a:solidFill>
                <a:highlight>
                  <a:srgbClr val="FFFF00"/>
                </a:highlight>
                <a:latin typeface="Courier New" panose="02070309020205020404" pitchFamily="49" charset="0"/>
              </a:rPr>
              <a:t>pcsas</a:t>
            </a:r>
            <a:r>
              <a:rPr lang="en-GB" sz="1800" b="0" i="0" dirty="0" err="1">
                <a:solidFill>
                  <a:srgbClr val="000000"/>
                </a:solidFill>
                <a:latin typeface="Courier New" panose="02070309020205020404" pitchFamily="49" charset="0"/>
              </a:rPr>
              <a:t>,</a:t>
            </a:r>
            <a:r>
              <a:rPr lang="en-GB" sz="1800" b="0" i="0" dirty="0" err="1">
                <a:solidFill>
                  <a:srgbClr val="0070C0"/>
                </a:solidFill>
                <a:latin typeface="Courier New" panose="02070309020205020404" pitchFamily="49" charset="0"/>
              </a:rPr>
              <a:t>rules</a:t>
            </a:r>
            <a:r>
              <a:rPr lang="en-GB" sz="1800" b="0" i="0" dirty="0">
                <a:solidFill>
                  <a:srgbClr val="0070C0"/>
                </a:solidFill>
                <a:latin typeface="Courier New" panose="02070309020205020404" pitchFamily="49" charset="0"/>
              </a:rPr>
              <a:t>=C:\</a:t>
            </a:r>
            <a:r>
              <a:rPr lang="en-GB" sz="1800" b="0" i="0" dirty="0" err="1">
                <a:solidFill>
                  <a:srgbClr val="0070C0"/>
                </a:solidFill>
                <a:latin typeface="Courier New" panose="02070309020205020404" pitchFamily="49" charset="0"/>
              </a:rPr>
              <a:t>github</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logviewer</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src</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rules.json,</a:t>
            </a:r>
            <a:r>
              <a:rPr lang="en-GB" sz="1800" b="0" i="0" dirty="0" err="1">
                <a:solidFill>
                  <a:srgbClr val="000000"/>
                </a:solidFill>
                <a:latin typeface="Courier New" panose="02070309020205020404" pitchFamily="49" charset="0"/>
              </a:rPr>
              <a:t>print</a:t>
            </a:r>
            <a:r>
              <a:rPr lang="en-GB" sz="1800" b="0" i="0" dirty="0">
                <a:solidFill>
                  <a:srgbClr val="000000"/>
                </a:solidFill>
                <a:latin typeface="Courier New" panose="02070309020205020404" pitchFamily="49" charset="0"/>
              </a:rPr>
              <a:t>=</a:t>
            </a:r>
            <a:r>
              <a:rPr lang="en-GB" sz="1800" b="1" i="0" dirty="0">
                <a:solidFill>
                  <a:srgbClr val="008080"/>
                </a:solidFill>
                <a:latin typeface="Courier New" panose="02070309020205020404" pitchFamily="49" charset="0"/>
              </a:rPr>
              <a:t>1</a:t>
            </a:r>
            <a:r>
              <a:rPr lang="en-GB" sz="1800" b="0" i="0" dirty="0">
                <a:solidFill>
                  <a:srgbClr val="000000"/>
                </a:solidFill>
                <a:latin typeface="Courier New" panose="02070309020205020404" pitchFamily="49" charset="0"/>
              </a:rPr>
              <a:t>) </a:t>
            </a:r>
          </a:p>
        </p:txBody>
      </p:sp>
      <p:pic>
        <p:nvPicPr>
          <p:cNvPr id="9" name="Picture 8">
            <a:extLst>
              <a:ext uri="{FF2B5EF4-FFF2-40B4-BE49-F238E27FC236}">
                <a16:creationId xmlns:a16="http://schemas.microsoft.com/office/drawing/2014/main" id="{09ED0AB9-7916-1D22-E086-8804812F02F7}"/>
              </a:ext>
            </a:extLst>
          </p:cNvPr>
          <p:cNvPicPr>
            <a:picLocks noChangeAspect="1"/>
          </p:cNvPicPr>
          <p:nvPr/>
        </p:nvPicPr>
        <p:blipFill>
          <a:blip r:embed="rId3"/>
          <a:stretch>
            <a:fillRect/>
          </a:stretch>
        </p:blipFill>
        <p:spPr>
          <a:xfrm>
            <a:off x="0" y="3909277"/>
            <a:ext cx="12192000" cy="2888829"/>
          </a:xfrm>
          <a:prstGeom prst="rect">
            <a:avLst/>
          </a:prstGeom>
        </p:spPr>
      </p:pic>
    </p:spTree>
    <p:extLst>
      <p:ext uri="{BB962C8B-B14F-4D97-AF65-F5344CB8AC3E}">
        <p14:creationId xmlns:p14="http://schemas.microsoft.com/office/powerpoint/2010/main" val="100185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85EF-5D1A-87E2-B59D-FFAA6763FD88}"/>
              </a:ext>
            </a:extLst>
          </p:cNvPr>
          <p:cNvSpPr>
            <a:spLocks noGrp="1"/>
          </p:cNvSpPr>
          <p:nvPr>
            <p:ph type="title"/>
          </p:nvPr>
        </p:nvSpPr>
        <p:spPr/>
        <p:txBody>
          <a:bodyPr/>
          <a:lstStyle/>
          <a:p>
            <a:r>
              <a:rPr lang="en-GB" dirty="0"/>
              <a:t>PC SAS example 2</a:t>
            </a:r>
          </a:p>
        </p:txBody>
      </p:sp>
      <p:sp>
        <p:nvSpPr>
          <p:cNvPr id="4" name="TextBox 3">
            <a:extLst>
              <a:ext uri="{FF2B5EF4-FFF2-40B4-BE49-F238E27FC236}">
                <a16:creationId xmlns:a16="http://schemas.microsoft.com/office/drawing/2014/main" id="{C28B9660-C0CC-C52D-7066-902A7C9F4473}"/>
              </a:ext>
            </a:extLst>
          </p:cNvPr>
          <p:cNvSpPr txBox="1"/>
          <p:nvPr/>
        </p:nvSpPr>
        <p:spPr>
          <a:xfrm>
            <a:off x="1123950" y="1690688"/>
            <a:ext cx="9944100" cy="923330"/>
          </a:xfrm>
          <a:prstGeom prst="rect">
            <a:avLst/>
          </a:prstGeom>
          <a:solidFill>
            <a:schemeClr val="bg1">
              <a:lumMod val="95000"/>
            </a:schemeClr>
          </a:solidFill>
        </p:spPr>
        <p:txBody>
          <a:bodyPr wrap="square">
            <a:spAutoFit/>
          </a:bodyPr>
          <a:lstStyle/>
          <a:p>
            <a:r>
              <a:rPr lang="en-GB" dirty="0"/>
              <a:t>%</a:t>
            </a:r>
            <a:r>
              <a:rPr lang="en-GB" dirty="0" err="1"/>
              <a:t>filecheckwithrules</a:t>
            </a:r>
            <a:r>
              <a:rPr lang="en-GB" dirty="0"/>
              <a:t>(C:\Users\</a:t>
            </a:r>
            <a:r>
              <a:rPr lang="en-GB" dirty="0" err="1"/>
              <a:t>pmason</a:t>
            </a:r>
            <a:r>
              <a:rPr lang="en-GB" dirty="0"/>
              <a:t>\SAS\logs\pp.log,</a:t>
            </a:r>
          </a:p>
          <a:p>
            <a:r>
              <a:rPr lang="en-GB" dirty="0"/>
              <a:t>                   	  </a:t>
            </a:r>
            <a:r>
              <a:rPr lang="en-GB" b="1" dirty="0"/>
              <a:t>rules</a:t>
            </a:r>
            <a:r>
              <a:rPr lang="en-GB" dirty="0"/>
              <a:t>=C:\</a:t>
            </a:r>
            <a:r>
              <a:rPr lang="en-GB" dirty="0" err="1"/>
              <a:t>github</a:t>
            </a:r>
            <a:r>
              <a:rPr lang="en-GB" dirty="0"/>
              <a:t>\</a:t>
            </a:r>
            <a:r>
              <a:rPr lang="en-GB" dirty="0" err="1"/>
              <a:t>logviewer</a:t>
            </a:r>
            <a:r>
              <a:rPr lang="en-GB" dirty="0"/>
              <a:t>\</a:t>
            </a:r>
            <a:r>
              <a:rPr lang="en-GB" dirty="0" err="1"/>
              <a:t>src</a:t>
            </a:r>
            <a:r>
              <a:rPr lang="en-GB" dirty="0"/>
              <a:t>\</a:t>
            </a:r>
            <a:r>
              <a:rPr lang="en-GB" dirty="0" err="1"/>
              <a:t>rules.json</a:t>
            </a:r>
            <a:r>
              <a:rPr lang="en-GB" dirty="0"/>
              <a:t>,</a:t>
            </a:r>
          </a:p>
          <a:p>
            <a:r>
              <a:rPr lang="en-GB" dirty="0"/>
              <a:t>                	  </a:t>
            </a:r>
            <a:r>
              <a:rPr lang="en-GB" b="1" dirty="0"/>
              <a:t>print</a:t>
            </a:r>
            <a:r>
              <a:rPr lang="en-GB" dirty="0"/>
              <a:t>=1)</a:t>
            </a:r>
          </a:p>
        </p:txBody>
      </p:sp>
      <p:pic>
        <p:nvPicPr>
          <p:cNvPr id="6" name="Picture 5">
            <a:extLst>
              <a:ext uri="{FF2B5EF4-FFF2-40B4-BE49-F238E27FC236}">
                <a16:creationId xmlns:a16="http://schemas.microsoft.com/office/drawing/2014/main" id="{4DBC22B4-A0C1-FFC8-F876-267D9402656A}"/>
              </a:ext>
            </a:extLst>
          </p:cNvPr>
          <p:cNvPicPr>
            <a:picLocks noChangeAspect="1"/>
          </p:cNvPicPr>
          <p:nvPr/>
        </p:nvPicPr>
        <p:blipFill>
          <a:blip r:embed="rId3"/>
          <a:stretch>
            <a:fillRect/>
          </a:stretch>
        </p:blipFill>
        <p:spPr>
          <a:xfrm>
            <a:off x="1123950" y="3595566"/>
            <a:ext cx="9621593" cy="1743318"/>
          </a:xfrm>
          <a:prstGeom prst="rect">
            <a:avLst/>
          </a:prstGeom>
        </p:spPr>
      </p:pic>
    </p:spTree>
    <p:extLst>
      <p:ext uri="{BB962C8B-B14F-4D97-AF65-F5344CB8AC3E}">
        <p14:creationId xmlns:p14="http://schemas.microsoft.com/office/powerpoint/2010/main" val="78944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CEB5-9AD7-DEC3-C857-9A038E5675A3}"/>
              </a:ext>
            </a:extLst>
          </p:cNvPr>
          <p:cNvSpPr>
            <a:spLocks noGrp="1"/>
          </p:cNvSpPr>
          <p:nvPr>
            <p:ph type="title"/>
          </p:nvPr>
        </p:nvSpPr>
        <p:spPr/>
        <p:txBody>
          <a:bodyPr/>
          <a:lstStyle/>
          <a:p>
            <a:r>
              <a:rPr lang="en-GB" dirty="0"/>
              <a:t>LSAF example</a:t>
            </a:r>
          </a:p>
        </p:txBody>
      </p:sp>
      <p:pic>
        <p:nvPicPr>
          <p:cNvPr id="6" name="Picture 5">
            <a:extLst>
              <a:ext uri="{FF2B5EF4-FFF2-40B4-BE49-F238E27FC236}">
                <a16:creationId xmlns:a16="http://schemas.microsoft.com/office/drawing/2014/main" id="{150A0CD4-FE69-A536-2EA7-2F8B2F54DA80}"/>
              </a:ext>
            </a:extLst>
          </p:cNvPr>
          <p:cNvPicPr>
            <a:picLocks noChangeAspect="1"/>
          </p:cNvPicPr>
          <p:nvPr/>
        </p:nvPicPr>
        <p:blipFill>
          <a:blip r:embed="rId3"/>
          <a:stretch>
            <a:fillRect/>
          </a:stretch>
        </p:blipFill>
        <p:spPr>
          <a:xfrm>
            <a:off x="838200" y="4686220"/>
            <a:ext cx="9961472" cy="1454230"/>
          </a:xfrm>
          <a:prstGeom prst="rect">
            <a:avLst/>
          </a:prstGeom>
        </p:spPr>
      </p:pic>
      <p:pic>
        <p:nvPicPr>
          <p:cNvPr id="10" name="Picture 9">
            <a:extLst>
              <a:ext uri="{FF2B5EF4-FFF2-40B4-BE49-F238E27FC236}">
                <a16:creationId xmlns:a16="http://schemas.microsoft.com/office/drawing/2014/main" id="{9A3E41BD-F172-678D-AA00-81359734AE19}"/>
              </a:ext>
            </a:extLst>
          </p:cNvPr>
          <p:cNvPicPr>
            <a:picLocks noChangeAspect="1"/>
          </p:cNvPicPr>
          <p:nvPr/>
        </p:nvPicPr>
        <p:blipFill>
          <a:blip r:embed="rId4"/>
          <a:stretch>
            <a:fillRect/>
          </a:stretch>
        </p:blipFill>
        <p:spPr>
          <a:xfrm>
            <a:off x="838200" y="1819355"/>
            <a:ext cx="8483368" cy="2276395"/>
          </a:xfrm>
          <a:prstGeom prst="rect">
            <a:avLst/>
          </a:prstGeom>
        </p:spPr>
      </p:pic>
    </p:spTree>
    <p:extLst>
      <p:ext uri="{BB962C8B-B14F-4D97-AF65-F5344CB8AC3E}">
        <p14:creationId xmlns:p14="http://schemas.microsoft.com/office/powerpoint/2010/main" val="2165360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0254-4C67-D8C4-5CD2-87555DE2C460}"/>
              </a:ext>
            </a:extLst>
          </p:cNvPr>
          <p:cNvSpPr>
            <a:spLocks noGrp="1"/>
          </p:cNvSpPr>
          <p:nvPr>
            <p:ph type="title"/>
          </p:nvPr>
        </p:nvSpPr>
        <p:spPr/>
        <p:txBody>
          <a:bodyPr/>
          <a:lstStyle/>
          <a:p>
            <a:r>
              <a:rPr lang="en-GB" dirty="0"/>
              <a:t>Using Rules with Web Application</a:t>
            </a:r>
          </a:p>
        </p:txBody>
      </p:sp>
      <p:sp>
        <p:nvSpPr>
          <p:cNvPr id="3" name="Text Placeholder 2">
            <a:extLst>
              <a:ext uri="{FF2B5EF4-FFF2-40B4-BE49-F238E27FC236}">
                <a16:creationId xmlns:a16="http://schemas.microsoft.com/office/drawing/2014/main" id="{8AEBBB37-4AAA-6FD3-F234-B79959E61AD1}"/>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2012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A2D64E-8A1A-7587-1BB3-C589A0F460E4}"/>
              </a:ext>
            </a:extLst>
          </p:cNvPr>
          <p:cNvSpPr>
            <a:spLocks noGrp="1"/>
          </p:cNvSpPr>
          <p:nvPr>
            <p:ph type="title"/>
          </p:nvPr>
        </p:nvSpPr>
        <p:spPr/>
        <p:txBody>
          <a:bodyPr/>
          <a:lstStyle/>
          <a:p>
            <a:r>
              <a:rPr lang="en-US" dirty="0"/>
              <a:t>Analyzing your SAS log with user defined rules using an app or macro.</a:t>
            </a:r>
            <a:r>
              <a:rPr lang="en-GB" dirty="0"/>
              <a:t> </a:t>
            </a:r>
            <a:endParaRPr lang="en-US" dirty="0"/>
          </a:p>
        </p:txBody>
      </p:sp>
      <p:sp>
        <p:nvSpPr>
          <p:cNvPr id="2" name="Text Placeholder 1">
            <a:extLst>
              <a:ext uri="{FF2B5EF4-FFF2-40B4-BE49-F238E27FC236}">
                <a16:creationId xmlns:a16="http://schemas.microsoft.com/office/drawing/2014/main" id="{4D69E19F-DCEA-AAD1-EE6A-7892E08218CE}"/>
              </a:ext>
            </a:extLst>
          </p:cNvPr>
          <p:cNvSpPr>
            <a:spLocks noGrp="1"/>
          </p:cNvSpPr>
          <p:nvPr>
            <p:ph type="body" idx="1"/>
          </p:nvPr>
        </p:nvSpPr>
        <p:spPr/>
        <p:txBody>
          <a:bodyPr/>
          <a:lstStyle/>
          <a:p>
            <a:r>
              <a:rPr lang="en-GB" dirty="0"/>
              <a:t>And the benefits this provides</a:t>
            </a:r>
          </a:p>
        </p:txBody>
      </p:sp>
    </p:spTree>
    <p:extLst>
      <p:ext uri="{BB962C8B-B14F-4D97-AF65-F5344CB8AC3E}">
        <p14:creationId xmlns:p14="http://schemas.microsoft.com/office/powerpoint/2010/main" val="57684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8E80C-42D0-AD03-FD8B-24C3E1500C43}"/>
              </a:ext>
            </a:extLst>
          </p:cNvPr>
          <p:cNvSpPr>
            <a:spLocks noGrp="1"/>
          </p:cNvSpPr>
          <p:nvPr>
            <p:ph type="title"/>
          </p:nvPr>
        </p:nvSpPr>
        <p:spPr>
          <a:xfrm>
            <a:off x="596875" y="313599"/>
            <a:ext cx="11009974" cy="615553"/>
          </a:xfrm>
        </p:spPr>
        <p:txBody>
          <a:bodyPr wrap="square" anchor="ctr">
            <a:normAutofit/>
          </a:bodyPr>
          <a:lstStyle/>
          <a:p>
            <a:r>
              <a:rPr lang="en-GB" dirty="0"/>
              <a:t>Log Viewer Web Application</a:t>
            </a:r>
          </a:p>
        </p:txBody>
      </p:sp>
      <p:sp>
        <p:nvSpPr>
          <p:cNvPr id="12" name="Footer Placeholder 2">
            <a:extLst>
              <a:ext uri="{FF2B5EF4-FFF2-40B4-BE49-F238E27FC236}">
                <a16:creationId xmlns:a16="http://schemas.microsoft.com/office/drawing/2014/main" id="{3D2A4C8A-4226-0162-C71C-0A43BEA5EE63}"/>
              </a:ext>
            </a:extLst>
          </p:cNvPr>
          <p:cNvSpPr>
            <a:spLocks noGrp="1"/>
          </p:cNvSpPr>
          <p:nvPr>
            <p:ph type="ftr" sz="quarter" idx="14"/>
          </p:nvPr>
        </p:nvSpPr>
        <p:spPr>
          <a:xfrm>
            <a:off x="1508760" y="6356350"/>
            <a:ext cx="904399" cy="365125"/>
          </a:xfrm>
        </p:spPr>
        <p:txBody>
          <a:bodyPr anchor="ctr">
            <a:normAutofit/>
          </a:bodyPr>
          <a:lstStyle/>
          <a:p>
            <a:pPr>
              <a:spcAft>
                <a:spcPts val="600"/>
              </a:spcAft>
            </a:pPr>
            <a:r>
              <a:rPr lang="en-US"/>
              <a:t>DS-109</a:t>
            </a:r>
          </a:p>
        </p:txBody>
      </p:sp>
      <p:sp>
        <p:nvSpPr>
          <p:cNvPr id="17" name="Content Placeholder 3">
            <a:extLst>
              <a:ext uri="{FF2B5EF4-FFF2-40B4-BE49-F238E27FC236}">
                <a16:creationId xmlns:a16="http://schemas.microsoft.com/office/drawing/2014/main" id="{94129D49-99B6-8ABE-F792-5101A879BBAE}"/>
              </a:ext>
            </a:extLst>
          </p:cNvPr>
          <p:cNvSpPr>
            <a:spLocks noGrp="1"/>
          </p:cNvSpPr>
          <p:nvPr>
            <p:ph sz="quarter" idx="15"/>
          </p:nvPr>
        </p:nvSpPr>
        <p:spPr>
          <a:xfrm>
            <a:off x="596875" y="1280160"/>
            <a:ext cx="5215288" cy="400110"/>
          </a:xfrm>
        </p:spPr>
        <p:txBody>
          <a:bodyPr/>
          <a:lstStyle/>
          <a:p>
            <a:r>
              <a:rPr lang="en-US" dirty="0"/>
              <a:t>Requirements</a:t>
            </a:r>
          </a:p>
        </p:txBody>
      </p:sp>
      <p:pic>
        <p:nvPicPr>
          <p:cNvPr id="9" name="Picture 8" descr="A screenshot of a log viewer&#10;&#10;Description automatically generated">
            <a:extLst>
              <a:ext uri="{FF2B5EF4-FFF2-40B4-BE49-F238E27FC236}">
                <a16:creationId xmlns:a16="http://schemas.microsoft.com/office/drawing/2014/main" id="{05BAFC8F-C539-CC68-FDB2-622A11FDC7AF}"/>
              </a:ext>
            </a:extLst>
          </p:cNvPr>
          <p:cNvPicPr>
            <a:picLocks noChangeAspect="1"/>
          </p:cNvPicPr>
          <p:nvPr/>
        </p:nvPicPr>
        <p:blipFill>
          <a:blip r:embed="rId2"/>
          <a:stretch>
            <a:fillRect/>
          </a:stretch>
        </p:blipFill>
        <p:spPr>
          <a:xfrm>
            <a:off x="6497806" y="1737358"/>
            <a:ext cx="5002798" cy="4114800"/>
          </a:xfrm>
          <a:prstGeom prst="rect">
            <a:avLst/>
          </a:prstGeom>
          <a:noFill/>
        </p:spPr>
      </p:pic>
      <p:sp>
        <p:nvSpPr>
          <p:cNvPr id="5" name="Content Placeholder 4">
            <a:extLst>
              <a:ext uri="{FF2B5EF4-FFF2-40B4-BE49-F238E27FC236}">
                <a16:creationId xmlns:a16="http://schemas.microsoft.com/office/drawing/2014/main" id="{15520797-8996-75C1-E3B2-102B6FABDE2E}"/>
              </a:ext>
            </a:extLst>
          </p:cNvPr>
          <p:cNvSpPr>
            <a:spLocks noGrp="1"/>
          </p:cNvSpPr>
          <p:nvPr>
            <p:ph sz="quarter" idx="17"/>
          </p:nvPr>
        </p:nvSpPr>
        <p:spPr>
          <a:xfrm>
            <a:off x="596875" y="1737358"/>
            <a:ext cx="5215288" cy="4114800"/>
          </a:xfrm>
        </p:spPr>
        <p:txBody>
          <a:bodyPr wrap="square">
            <a:normAutofit/>
          </a:bodyPr>
          <a:lstStyle/>
          <a:p>
            <a:pPr marL="342900" indent="-342900">
              <a:buFont typeface="Arial" panose="020B0604020202020204" pitchFamily="34" charset="0"/>
              <a:buChar char="•"/>
            </a:pPr>
            <a:r>
              <a:rPr lang="en-GB" dirty="0"/>
              <a:t>Select rules and log to </a:t>
            </a:r>
            <a:r>
              <a:rPr lang="en-GB" dirty="0" err="1"/>
              <a:t>analyze</a:t>
            </a:r>
            <a:endParaRPr lang="en-GB" dirty="0"/>
          </a:p>
          <a:p>
            <a:pPr marL="342900" indent="-342900">
              <a:buFont typeface="Arial" panose="020B0604020202020204" pitchFamily="34" charset="0"/>
              <a:buChar char="•"/>
            </a:pPr>
            <a:r>
              <a:rPr lang="en-GB" dirty="0"/>
              <a:t>Display log with styles applied</a:t>
            </a:r>
          </a:p>
          <a:p>
            <a:pPr marL="342900" indent="-342900">
              <a:buFont typeface="Arial" panose="020B0604020202020204" pitchFamily="34" charset="0"/>
              <a:buChar char="•"/>
            </a:pPr>
            <a:r>
              <a:rPr lang="en-GB" dirty="0"/>
              <a:t>Summarize results of analysis</a:t>
            </a:r>
          </a:p>
          <a:p>
            <a:pPr marL="342900" indent="-342900">
              <a:buFont typeface="Arial" panose="020B0604020202020204" pitchFamily="34" charset="0"/>
              <a:buChar char="•"/>
            </a:pPr>
            <a:r>
              <a:rPr lang="en-GB" dirty="0"/>
              <a:t>Jump from summary to related point in log</a:t>
            </a:r>
          </a:p>
          <a:p>
            <a:pPr marL="342900" indent="-342900">
              <a:buFont typeface="Arial" panose="020B0604020202020204" pitchFamily="34" charset="0"/>
              <a:buChar char="•"/>
            </a:pPr>
            <a:r>
              <a:rPr lang="en-GB" dirty="0"/>
              <a:t>Nice to haves</a:t>
            </a:r>
          </a:p>
          <a:p>
            <a:pPr marL="571500" lvl="2" indent="-342900">
              <a:buFont typeface="Arial" panose="020B0604020202020204" pitchFamily="34" charset="0"/>
              <a:buChar char="•"/>
            </a:pPr>
            <a:r>
              <a:rPr lang="en-GB" dirty="0"/>
              <a:t>Performance info</a:t>
            </a:r>
          </a:p>
          <a:p>
            <a:pPr marL="571500" lvl="2" indent="-342900">
              <a:buFont typeface="Arial" panose="020B0604020202020204" pitchFamily="34" charset="0"/>
              <a:buChar char="•"/>
            </a:pPr>
            <a:r>
              <a:rPr lang="en-GB" dirty="0"/>
              <a:t>Macros used</a:t>
            </a:r>
          </a:p>
          <a:p>
            <a:pPr marL="571500" lvl="2" indent="-342900">
              <a:buFont typeface="Arial" panose="020B0604020202020204" pitchFamily="34" charset="0"/>
              <a:buChar char="•"/>
            </a:pPr>
            <a:r>
              <a:rPr lang="en-GB" dirty="0"/>
              <a:t>Turn off </a:t>
            </a:r>
            <a:r>
              <a:rPr lang="en-GB" dirty="0" err="1"/>
              <a:t>mprint</a:t>
            </a:r>
            <a:r>
              <a:rPr lang="en-GB" dirty="0"/>
              <a:t> lines (reduce clutter)</a:t>
            </a:r>
          </a:p>
        </p:txBody>
      </p:sp>
      <p:sp>
        <p:nvSpPr>
          <p:cNvPr id="19" name="Content Placeholder 6">
            <a:extLst>
              <a:ext uri="{FF2B5EF4-FFF2-40B4-BE49-F238E27FC236}">
                <a16:creationId xmlns:a16="http://schemas.microsoft.com/office/drawing/2014/main" id="{C885BFE2-217F-63BB-84B7-6B6CFC770917}"/>
              </a:ext>
            </a:extLst>
          </p:cNvPr>
          <p:cNvSpPr>
            <a:spLocks noGrp="1"/>
          </p:cNvSpPr>
          <p:nvPr>
            <p:ph sz="quarter" idx="18"/>
          </p:nvPr>
        </p:nvSpPr>
        <p:spPr>
          <a:xfrm>
            <a:off x="6391561" y="1280160"/>
            <a:ext cx="5215288" cy="400110"/>
          </a:xfrm>
        </p:spPr>
        <p:txBody>
          <a:bodyPr/>
          <a:lstStyle/>
          <a:p>
            <a:r>
              <a:rPr lang="en-US" dirty="0"/>
              <a:t>Wireframe</a:t>
            </a:r>
          </a:p>
        </p:txBody>
      </p:sp>
    </p:spTree>
    <p:extLst>
      <p:ext uri="{BB962C8B-B14F-4D97-AF65-F5344CB8AC3E}">
        <p14:creationId xmlns:p14="http://schemas.microsoft.com/office/powerpoint/2010/main" val="403536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AF63776-8953-A356-DA14-9D2B983476A5}"/>
              </a:ext>
            </a:extLst>
          </p:cNvPr>
          <p:cNvSpPr>
            <a:spLocks noGrp="1"/>
          </p:cNvSpPr>
          <p:nvPr>
            <p:ph type="title"/>
          </p:nvPr>
        </p:nvSpPr>
        <p:spPr>
          <a:xfrm>
            <a:off x="596875" y="313599"/>
            <a:ext cx="11009974" cy="615553"/>
          </a:xfrm>
        </p:spPr>
        <p:txBody>
          <a:bodyPr/>
          <a:lstStyle/>
          <a:p>
            <a:r>
              <a:rPr lang="en-US" dirty="0"/>
              <a:t>Log Viewer Web app</a:t>
            </a:r>
          </a:p>
        </p:txBody>
      </p:sp>
      <p:pic>
        <p:nvPicPr>
          <p:cNvPr id="9" name="Picture 8" descr="A screenshot of a computer&#10;&#10;Description automatically generated">
            <a:extLst>
              <a:ext uri="{FF2B5EF4-FFF2-40B4-BE49-F238E27FC236}">
                <a16:creationId xmlns:a16="http://schemas.microsoft.com/office/drawing/2014/main" id="{E339EE8D-C8FC-BD6F-F09B-C3526E671556}"/>
              </a:ext>
            </a:extLst>
          </p:cNvPr>
          <p:cNvPicPr>
            <a:picLocks noChangeAspect="1"/>
          </p:cNvPicPr>
          <p:nvPr/>
        </p:nvPicPr>
        <p:blipFill rotWithShape="1">
          <a:blip r:embed="rId2"/>
          <a:srcRect r="-1" b="23650"/>
          <a:stretch/>
        </p:blipFill>
        <p:spPr>
          <a:xfrm>
            <a:off x="596900" y="1409700"/>
            <a:ext cx="11009313" cy="4076700"/>
          </a:xfrm>
          <a:prstGeom prst="rect">
            <a:avLst/>
          </a:prstGeom>
          <a:noFill/>
        </p:spPr>
      </p:pic>
      <p:sp>
        <p:nvSpPr>
          <p:cNvPr id="3" name="Footer Placeholder 2">
            <a:extLst>
              <a:ext uri="{FF2B5EF4-FFF2-40B4-BE49-F238E27FC236}">
                <a16:creationId xmlns:a16="http://schemas.microsoft.com/office/drawing/2014/main" id="{7B96483A-6589-F070-72AF-78868E0D7407}"/>
              </a:ext>
            </a:extLst>
          </p:cNvPr>
          <p:cNvSpPr>
            <a:spLocks noGrp="1"/>
          </p:cNvSpPr>
          <p:nvPr>
            <p:ph type="ftr" sz="quarter" idx="11"/>
          </p:nvPr>
        </p:nvSpPr>
        <p:spPr>
          <a:xfrm>
            <a:off x="1508760" y="6356350"/>
            <a:ext cx="904399" cy="365125"/>
          </a:xfrm>
        </p:spPr>
        <p:txBody>
          <a:bodyPr anchor="ctr">
            <a:normAutofit/>
          </a:bodyPr>
          <a:lstStyle/>
          <a:p>
            <a:pPr>
              <a:spcAft>
                <a:spcPts val="600"/>
              </a:spcAft>
            </a:pPr>
            <a:r>
              <a:rPr lang="en-US"/>
              <a:t>DS-109</a:t>
            </a:r>
          </a:p>
        </p:txBody>
      </p:sp>
    </p:spTree>
    <p:extLst>
      <p:ext uri="{BB962C8B-B14F-4D97-AF65-F5344CB8AC3E}">
        <p14:creationId xmlns:p14="http://schemas.microsoft.com/office/powerpoint/2010/main" val="235504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a:extLst>
              <a:ext uri="{FF2B5EF4-FFF2-40B4-BE49-F238E27FC236}">
                <a16:creationId xmlns:a16="http://schemas.microsoft.com/office/drawing/2014/main" id="{A787A1EC-4CDE-F7B7-8588-4DF6D30A8F27}"/>
              </a:ext>
            </a:extLst>
          </p:cNvPr>
          <p:cNvSpPr>
            <a:spLocks noGrp="1"/>
          </p:cNvSpPr>
          <p:nvPr>
            <p:ph type="ftr" sz="quarter" idx="14"/>
          </p:nvPr>
        </p:nvSpPr>
        <p:spPr>
          <a:xfrm>
            <a:off x="1508760" y="6356350"/>
            <a:ext cx="904399" cy="365125"/>
          </a:xfrm>
        </p:spPr>
        <p:txBody>
          <a:bodyPr/>
          <a:lstStyle/>
          <a:p>
            <a:pPr>
              <a:spcAft>
                <a:spcPts val="600"/>
              </a:spcAft>
            </a:pPr>
            <a:r>
              <a:rPr lang="en-US"/>
              <a:t>DS-109</a:t>
            </a:r>
          </a:p>
        </p:txBody>
      </p:sp>
      <p:sp>
        <p:nvSpPr>
          <p:cNvPr id="15" name="Content Placeholder 14">
            <a:extLst>
              <a:ext uri="{FF2B5EF4-FFF2-40B4-BE49-F238E27FC236}">
                <a16:creationId xmlns:a16="http://schemas.microsoft.com/office/drawing/2014/main" id="{D2CAB700-9AD4-4583-E3D7-EA7054CC6D8A}"/>
              </a:ext>
            </a:extLst>
          </p:cNvPr>
          <p:cNvSpPr>
            <a:spLocks noGrp="1"/>
          </p:cNvSpPr>
          <p:nvPr>
            <p:ph sz="quarter" idx="16"/>
          </p:nvPr>
        </p:nvSpPr>
        <p:spPr>
          <a:xfrm>
            <a:off x="6391561" y="1280160"/>
            <a:ext cx="5215288" cy="4114800"/>
          </a:xfrm>
        </p:spPr>
        <p:txBody>
          <a:bodyPr wrap="square">
            <a:normAutofit/>
          </a:bodyPr>
          <a:lstStyle/>
          <a:p>
            <a:pPr marL="342900" lvl="1" indent="-342900">
              <a:buFont typeface="Arial" panose="020B0604020202020204" pitchFamily="34" charset="0"/>
              <a:buChar char="•"/>
            </a:pPr>
            <a:r>
              <a:rPr lang="en-GB" dirty="0">
                <a:solidFill>
                  <a:schemeClr val="accent1"/>
                </a:solidFill>
              </a:rPr>
              <a:t>Email about this log</a:t>
            </a:r>
          </a:p>
          <a:p>
            <a:pPr marL="342900" lvl="1" indent="-342900">
              <a:buFont typeface="Arial" panose="020B0604020202020204" pitchFamily="34" charset="0"/>
              <a:buChar char="•"/>
            </a:pPr>
            <a:r>
              <a:rPr lang="en-GB" dirty="0">
                <a:solidFill>
                  <a:schemeClr val="accent1"/>
                </a:solidFill>
              </a:rPr>
              <a:t>Refresh</a:t>
            </a:r>
          </a:p>
          <a:p>
            <a:pPr marL="342900" lvl="1" indent="-342900">
              <a:buFont typeface="Arial" panose="020B0604020202020204" pitchFamily="34" charset="0"/>
              <a:buChar char="•"/>
            </a:pPr>
            <a:r>
              <a:rPr lang="en-GB" dirty="0">
                <a:solidFill>
                  <a:schemeClr val="accent1"/>
                </a:solidFill>
              </a:rPr>
              <a:t>Resize manually</a:t>
            </a:r>
          </a:p>
          <a:p>
            <a:pPr marL="342900" lvl="1" indent="-342900">
              <a:buFont typeface="Arial" panose="020B0604020202020204" pitchFamily="34" charset="0"/>
              <a:buChar char="•"/>
            </a:pPr>
            <a:r>
              <a:rPr lang="en-GB" dirty="0">
                <a:solidFill>
                  <a:schemeClr val="accent1"/>
                </a:solidFill>
              </a:rPr>
              <a:t>Next/Previous</a:t>
            </a:r>
          </a:p>
          <a:p>
            <a:pPr marL="571500" lvl="2" indent="-342900">
              <a:buFont typeface="Arial" panose="020B0604020202020204" pitchFamily="34" charset="0"/>
              <a:buChar char="•"/>
            </a:pPr>
            <a:r>
              <a:rPr lang="en-GB" dirty="0">
                <a:solidFill>
                  <a:schemeClr val="accent1"/>
                </a:solidFill>
              </a:rPr>
              <a:t>Page</a:t>
            </a:r>
          </a:p>
          <a:p>
            <a:pPr marL="571500" lvl="2" indent="-342900">
              <a:buFont typeface="Arial" panose="020B0604020202020204" pitchFamily="34" charset="0"/>
              <a:buChar char="•"/>
            </a:pPr>
            <a:r>
              <a:rPr lang="en-GB" dirty="0">
                <a:solidFill>
                  <a:schemeClr val="accent1"/>
                </a:solidFill>
              </a:rPr>
              <a:t>Interesting thing</a:t>
            </a:r>
          </a:p>
          <a:p>
            <a:pPr marL="571500" lvl="2" indent="-342900">
              <a:buFont typeface="Arial" panose="020B0604020202020204" pitchFamily="34" charset="0"/>
              <a:buChar char="•"/>
            </a:pPr>
            <a:r>
              <a:rPr lang="en-GB" dirty="0">
                <a:solidFill>
                  <a:schemeClr val="accent1"/>
                </a:solidFill>
              </a:rPr>
              <a:t>Error</a:t>
            </a:r>
          </a:p>
          <a:p>
            <a:pPr marL="571500" lvl="2" indent="-342900">
              <a:buFont typeface="Arial" panose="020B0604020202020204" pitchFamily="34" charset="0"/>
              <a:buChar char="•"/>
            </a:pPr>
            <a:r>
              <a:rPr lang="en-GB" dirty="0">
                <a:solidFill>
                  <a:schemeClr val="accent1"/>
                </a:solidFill>
              </a:rPr>
              <a:t>Warning</a:t>
            </a:r>
          </a:p>
          <a:p>
            <a:pPr marL="342900" lvl="1" indent="-342900">
              <a:buFont typeface="Arial" panose="020B0604020202020204" pitchFamily="34" charset="0"/>
              <a:buChar char="•"/>
            </a:pPr>
            <a:r>
              <a:rPr lang="en-GB" dirty="0">
                <a:solidFill>
                  <a:schemeClr val="accent1"/>
                </a:solidFill>
              </a:rPr>
              <a:t>Search, find next/previous</a:t>
            </a:r>
          </a:p>
          <a:p>
            <a:pPr marL="342900" lvl="1" indent="-342900">
              <a:buFont typeface="Arial" panose="020B0604020202020204" pitchFamily="34" charset="0"/>
              <a:buChar char="•"/>
            </a:pPr>
            <a:r>
              <a:rPr lang="en-GB" dirty="0">
                <a:solidFill>
                  <a:schemeClr val="accent1"/>
                </a:solidFill>
              </a:rPr>
              <a:t>Info &amp; Documentation</a:t>
            </a:r>
          </a:p>
          <a:p>
            <a:pPr marL="342900" indent="-342900">
              <a:buFont typeface="Arial" panose="020B0604020202020204" pitchFamily="34" charset="0"/>
              <a:buChar char="•"/>
            </a:pPr>
            <a:endParaRPr lang="en-GB" dirty="0"/>
          </a:p>
        </p:txBody>
      </p:sp>
      <p:sp>
        <p:nvSpPr>
          <p:cNvPr id="9" name="Content Placeholder 8">
            <a:extLst>
              <a:ext uri="{FF2B5EF4-FFF2-40B4-BE49-F238E27FC236}">
                <a16:creationId xmlns:a16="http://schemas.microsoft.com/office/drawing/2014/main" id="{0076A217-9C67-D76F-3129-F93D541D7765}"/>
              </a:ext>
            </a:extLst>
          </p:cNvPr>
          <p:cNvSpPr>
            <a:spLocks noGrp="1"/>
          </p:cNvSpPr>
          <p:nvPr>
            <p:ph sz="quarter" idx="17"/>
          </p:nvPr>
        </p:nvSpPr>
        <p:spPr>
          <a:xfrm>
            <a:off x="596875" y="1280160"/>
            <a:ext cx="5215288" cy="4114800"/>
          </a:xfrm>
        </p:spPr>
        <p:txBody>
          <a:bodyPr wrap="square">
            <a:normAutofit/>
          </a:bodyPr>
          <a:lstStyle/>
          <a:p>
            <a:pPr marL="342900" indent="-342900">
              <a:buFont typeface="Arial" panose="020B0604020202020204" pitchFamily="34" charset="0"/>
              <a:buChar char="•"/>
            </a:pPr>
            <a:r>
              <a:rPr lang="en-GB" b="0" dirty="0"/>
              <a:t>Resize panels</a:t>
            </a:r>
          </a:p>
          <a:p>
            <a:pPr marL="342900" indent="-342900">
              <a:buFont typeface="Arial" panose="020B0604020202020204" pitchFamily="34" charset="0"/>
              <a:buChar char="•"/>
            </a:pPr>
            <a:r>
              <a:rPr lang="en-GB" b="0" dirty="0"/>
              <a:t>Resize fonts</a:t>
            </a:r>
          </a:p>
          <a:p>
            <a:pPr marL="342900" indent="-342900">
              <a:buFont typeface="Arial" panose="020B0604020202020204" pitchFamily="34" charset="0"/>
              <a:buChar char="•"/>
            </a:pPr>
            <a:r>
              <a:rPr lang="en-GB" b="0" dirty="0"/>
              <a:t>Show/Hide</a:t>
            </a:r>
          </a:p>
          <a:p>
            <a:pPr marL="571500" lvl="2" indent="-342900">
              <a:buFont typeface="Arial" panose="020B0604020202020204" pitchFamily="34" charset="0"/>
              <a:buChar char="•"/>
            </a:pPr>
            <a:r>
              <a:rPr lang="en-GB" dirty="0">
                <a:solidFill>
                  <a:schemeClr val="accent1"/>
                </a:solidFill>
              </a:rPr>
              <a:t>Source code</a:t>
            </a:r>
          </a:p>
          <a:p>
            <a:pPr marL="571500" lvl="2" indent="-342900">
              <a:buFont typeface="Arial" panose="020B0604020202020204" pitchFamily="34" charset="0"/>
              <a:buChar char="•"/>
            </a:pPr>
            <a:r>
              <a:rPr lang="en-GB" dirty="0">
                <a:solidFill>
                  <a:schemeClr val="accent1"/>
                </a:solidFill>
              </a:rPr>
              <a:t>Macro lines</a:t>
            </a:r>
          </a:p>
          <a:p>
            <a:pPr marL="571500" lvl="2" indent="-342900">
              <a:buFont typeface="Arial" panose="020B0604020202020204" pitchFamily="34" charset="0"/>
              <a:buChar char="•"/>
            </a:pPr>
            <a:r>
              <a:rPr lang="en-GB" dirty="0">
                <a:solidFill>
                  <a:schemeClr val="accent1"/>
                </a:solidFill>
              </a:rPr>
              <a:t>Line numbers</a:t>
            </a:r>
          </a:p>
          <a:p>
            <a:pPr marL="342900" lvl="1" indent="-342900">
              <a:buFont typeface="Arial" panose="020B0604020202020204" pitchFamily="34" charset="0"/>
              <a:buChar char="•"/>
            </a:pPr>
            <a:r>
              <a:rPr lang="en-GB" dirty="0">
                <a:solidFill>
                  <a:schemeClr val="accent1"/>
                </a:solidFill>
              </a:rPr>
              <a:t>Data Flow Diagram</a:t>
            </a:r>
          </a:p>
          <a:p>
            <a:pPr marL="342900" lvl="1" indent="-342900">
              <a:buFont typeface="Arial" panose="020B0604020202020204" pitchFamily="34" charset="0"/>
              <a:buChar char="•"/>
            </a:pPr>
            <a:r>
              <a:rPr lang="en-GB" dirty="0">
                <a:solidFill>
                  <a:schemeClr val="accent1"/>
                </a:solidFill>
              </a:rPr>
              <a:t>Choose/View rules</a:t>
            </a:r>
          </a:p>
          <a:p>
            <a:pPr marL="342900" lvl="1" indent="-342900">
              <a:buFont typeface="Arial" panose="020B0604020202020204" pitchFamily="34" charset="0"/>
              <a:buChar char="•"/>
            </a:pPr>
            <a:r>
              <a:rPr lang="en-GB" dirty="0">
                <a:solidFill>
                  <a:schemeClr val="accent1"/>
                </a:solidFill>
              </a:rPr>
              <a:t>Copy source code</a:t>
            </a:r>
          </a:p>
          <a:p>
            <a:pPr marL="342900" lvl="1" indent="-342900">
              <a:buFont typeface="Arial" panose="020B0604020202020204" pitchFamily="34" charset="0"/>
              <a:buChar char="•"/>
            </a:pPr>
            <a:r>
              <a:rPr lang="en-GB" dirty="0">
                <a:solidFill>
                  <a:schemeClr val="accent1"/>
                </a:solidFill>
              </a:rPr>
              <a:t>Paste a log</a:t>
            </a:r>
          </a:p>
          <a:p>
            <a:pPr marL="342900" lvl="1" indent="-342900">
              <a:buFont typeface="Arial" panose="020B0604020202020204" pitchFamily="34" charset="0"/>
              <a:buChar char="•"/>
            </a:pPr>
            <a:endParaRPr lang="en-GB" dirty="0">
              <a:solidFill>
                <a:schemeClr val="accent1"/>
              </a:solidFill>
            </a:endParaRPr>
          </a:p>
          <a:p>
            <a:pPr marL="342900" indent="-342900">
              <a:buFont typeface="Arial" panose="020B0604020202020204" pitchFamily="34" charset="0"/>
              <a:buChar char="•"/>
            </a:pPr>
            <a:endParaRPr lang="en-GB" b="0" dirty="0"/>
          </a:p>
        </p:txBody>
      </p:sp>
      <p:pic>
        <p:nvPicPr>
          <p:cNvPr id="23" name="Picture 22">
            <a:extLst>
              <a:ext uri="{FF2B5EF4-FFF2-40B4-BE49-F238E27FC236}">
                <a16:creationId xmlns:a16="http://schemas.microsoft.com/office/drawing/2014/main" id="{5ECEA9C5-D40F-60EB-EA02-66B20221DF01}"/>
              </a:ext>
            </a:extLst>
          </p:cNvPr>
          <p:cNvPicPr>
            <a:picLocks noChangeAspect="1"/>
          </p:cNvPicPr>
          <p:nvPr/>
        </p:nvPicPr>
        <p:blipFill rotWithShape="1">
          <a:blip r:embed="rId2"/>
          <a:srcRect b="10056"/>
          <a:stretch/>
        </p:blipFill>
        <p:spPr>
          <a:xfrm>
            <a:off x="596875" y="318770"/>
            <a:ext cx="11098298" cy="399687"/>
          </a:xfrm>
          <a:prstGeom prst="rect">
            <a:avLst/>
          </a:prstGeom>
        </p:spPr>
      </p:pic>
    </p:spTree>
    <p:extLst>
      <p:ext uri="{BB962C8B-B14F-4D97-AF65-F5344CB8AC3E}">
        <p14:creationId xmlns:p14="http://schemas.microsoft.com/office/powerpoint/2010/main" val="35868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18FF2E-AB14-F5AA-1EE6-2A17612CE26E}"/>
              </a:ext>
            </a:extLst>
          </p:cNvPr>
          <p:cNvSpPr>
            <a:spLocks noGrp="1"/>
          </p:cNvSpPr>
          <p:nvPr>
            <p:ph type="title"/>
          </p:nvPr>
        </p:nvSpPr>
        <p:spPr/>
        <p:txBody>
          <a:bodyPr/>
          <a:lstStyle/>
          <a:p>
            <a:r>
              <a:rPr lang="en-GB" dirty="0"/>
              <a:t>Example Data Flow Diagrams</a:t>
            </a:r>
          </a:p>
        </p:txBody>
      </p:sp>
      <p:sp>
        <p:nvSpPr>
          <p:cNvPr id="3" name="Footer Placeholder 2">
            <a:extLst>
              <a:ext uri="{FF2B5EF4-FFF2-40B4-BE49-F238E27FC236}">
                <a16:creationId xmlns:a16="http://schemas.microsoft.com/office/drawing/2014/main" id="{FE876A79-9640-B7E9-7036-43E8ABACA5A1}"/>
              </a:ext>
            </a:extLst>
          </p:cNvPr>
          <p:cNvSpPr>
            <a:spLocks noGrp="1"/>
          </p:cNvSpPr>
          <p:nvPr>
            <p:ph type="ftr" sz="quarter" idx="10"/>
          </p:nvPr>
        </p:nvSpPr>
        <p:spPr/>
        <p:txBody>
          <a:bodyPr/>
          <a:lstStyle/>
          <a:p>
            <a:r>
              <a:rPr lang="en-US"/>
              <a:t>DS-109</a:t>
            </a:r>
            <a:endParaRPr lang="en-US" dirty="0"/>
          </a:p>
        </p:txBody>
      </p:sp>
      <p:pic>
        <p:nvPicPr>
          <p:cNvPr id="9" name="Picture 8" descr="A diagram of a work flow&#10;&#10;Description automatically generated">
            <a:extLst>
              <a:ext uri="{FF2B5EF4-FFF2-40B4-BE49-F238E27FC236}">
                <a16:creationId xmlns:a16="http://schemas.microsoft.com/office/drawing/2014/main" id="{FC6C6A15-5B0C-689E-1572-98FC547FA19B}"/>
              </a:ext>
            </a:extLst>
          </p:cNvPr>
          <p:cNvPicPr>
            <a:picLocks noChangeAspect="1"/>
          </p:cNvPicPr>
          <p:nvPr/>
        </p:nvPicPr>
        <p:blipFill>
          <a:blip r:embed="rId2"/>
          <a:stretch>
            <a:fillRect/>
          </a:stretch>
        </p:blipFill>
        <p:spPr>
          <a:xfrm>
            <a:off x="596876" y="1203159"/>
            <a:ext cx="8542854" cy="178067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D9EE45C-C072-2835-EEC7-E3A7B05A9044}"/>
              </a:ext>
            </a:extLst>
          </p:cNvPr>
          <p:cNvPicPr>
            <a:picLocks noChangeAspect="1"/>
          </p:cNvPicPr>
          <p:nvPr/>
        </p:nvPicPr>
        <p:blipFill>
          <a:blip r:embed="rId3"/>
          <a:stretch>
            <a:fillRect/>
          </a:stretch>
        </p:blipFill>
        <p:spPr>
          <a:xfrm>
            <a:off x="9181356" y="0"/>
            <a:ext cx="3003768" cy="6858000"/>
          </a:xfrm>
          <a:prstGeom prst="rect">
            <a:avLst/>
          </a:prstGeom>
        </p:spPr>
      </p:pic>
      <p:pic>
        <p:nvPicPr>
          <p:cNvPr id="13" name="Picture 12" descr="A diagram with green text&#10;&#10;Description automatically generated">
            <a:extLst>
              <a:ext uri="{FF2B5EF4-FFF2-40B4-BE49-F238E27FC236}">
                <a16:creationId xmlns:a16="http://schemas.microsoft.com/office/drawing/2014/main" id="{57EC179F-B7E8-86F1-6581-987C80EB6770}"/>
              </a:ext>
            </a:extLst>
          </p:cNvPr>
          <p:cNvPicPr>
            <a:picLocks noChangeAspect="1"/>
          </p:cNvPicPr>
          <p:nvPr/>
        </p:nvPicPr>
        <p:blipFill>
          <a:blip r:embed="rId4"/>
          <a:stretch>
            <a:fillRect/>
          </a:stretch>
        </p:blipFill>
        <p:spPr>
          <a:xfrm>
            <a:off x="596875" y="4775817"/>
            <a:ext cx="7772400" cy="1035289"/>
          </a:xfrm>
          <a:prstGeom prst="rect">
            <a:avLst/>
          </a:prstGeom>
        </p:spPr>
      </p:pic>
    </p:spTree>
    <p:extLst>
      <p:ext uri="{BB962C8B-B14F-4D97-AF65-F5344CB8AC3E}">
        <p14:creationId xmlns:p14="http://schemas.microsoft.com/office/powerpoint/2010/main" val="207679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6E23-856C-BF90-54A5-CF1F793784E6}"/>
              </a:ext>
            </a:extLst>
          </p:cNvPr>
          <p:cNvSpPr>
            <a:spLocks noGrp="1"/>
          </p:cNvSpPr>
          <p:nvPr>
            <p:ph type="title"/>
          </p:nvPr>
        </p:nvSpPr>
        <p:spPr/>
        <p:txBody>
          <a:bodyPr/>
          <a:lstStyle/>
          <a:p>
            <a:r>
              <a:rPr lang="en-GB"/>
              <a:t>Futures</a:t>
            </a:r>
            <a:endParaRPr lang="en-GB" dirty="0"/>
          </a:p>
        </p:txBody>
      </p:sp>
      <p:sp>
        <p:nvSpPr>
          <p:cNvPr id="3" name="Text Placeholder 2">
            <a:extLst>
              <a:ext uri="{FF2B5EF4-FFF2-40B4-BE49-F238E27FC236}">
                <a16:creationId xmlns:a16="http://schemas.microsoft.com/office/drawing/2014/main" id="{8D6CDAD8-98A6-D156-1A24-D985F0617FEF}"/>
              </a:ext>
            </a:extLst>
          </p:cNvPr>
          <p:cNvSpPr>
            <a:spLocks noGrp="1"/>
          </p:cNvSpPr>
          <p:nvPr>
            <p:ph type="body" idx="1"/>
          </p:nvPr>
        </p:nvSpPr>
        <p:spPr/>
        <p:txBody>
          <a:bodyPr/>
          <a:lstStyle/>
          <a:p>
            <a:r>
              <a:rPr lang="en-GB" dirty="0"/>
              <a:t>Look at log viewer at SAS stand</a:t>
            </a:r>
          </a:p>
        </p:txBody>
      </p:sp>
    </p:spTree>
    <p:extLst>
      <p:ext uri="{BB962C8B-B14F-4D97-AF65-F5344CB8AC3E}">
        <p14:creationId xmlns:p14="http://schemas.microsoft.com/office/powerpoint/2010/main" val="856984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3DA924-848B-A549-0430-E3FA139138A6}"/>
              </a:ext>
            </a:extLst>
          </p:cNvPr>
          <p:cNvSpPr>
            <a:spLocks noGrp="1"/>
          </p:cNvSpPr>
          <p:nvPr>
            <p:ph type="title"/>
          </p:nvPr>
        </p:nvSpPr>
        <p:spPr/>
        <p:txBody>
          <a:bodyPr/>
          <a:lstStyle/>
          <a:p>
            <a:r>
              <a:rPr lang="en-GB" dirty="0"/>
              <a:t>Many enhancements are </a:t>
            </a:r>
            <a:r>
              <a:rPr lang="en-GB" dirty="0">
                <a:solidFill>
                  <a:srgbClr val="FFC000"/>
                </a:solidFill>
              </a:rPr>
              <a:t>planned</a:t>
            </a:r>
            <a:r>
              <a:rPr lang="en-GB" dirty="0"/>
              <a:t>/</a:t>
            </a:r>
            <a:r>
              <a:rPr lang="en-GB" dirty="0">
                <a:solidFill>
                  <a:srgbClr val="00B050"/>
                </a:solidFill>
              </a:rPr>
              <a:t>done</a:t>
            </a:r>
          </a:p>
        </p:txBody>
      </p:sp>
      <p:sp>
        <p:nvSpPr>
          <p:cNvPr id="4" name="Content Placeholder 3">
            <a:extLst>
              <a:ext uri="{FF2B5EF4-FFF2-40B4-BE49-F238E27FC236}">
                <a16:creationId xmlns:a16="http://schemas.microsoft.com/office/drawing/2014/main" id="{540946F5-DB5C-399C-A7F0-C4F005D8EE89}"/>
              </a:ext>
            </a:extLst>
          </p:cNvPr>
          <p:cNvSpPr>
            <a:spLocks noGrp="1"/>
          </p:cNvSpPr>
          <p:nvPr>
            <p:ph sz="quarter" idx="11"/>
          </p:nvPr>
        </p:nvSpPr>
        <p:spPr>
          <a:xfrm>
            <a:off x="596239" y="1280159"/>
            <a:ext cx="11009973" cy="2000548"/>
          </a:xfrm>
        </p:spPr>
        <p:txBody>
          <a:bodyPr/>
          <a:lstStyle/>
          <a:p>
            <a:pPr marL="342900" indent="-342900">
              <a:buFont typeface="Arial" panose="020B0604020202020204" pitchFamily="34" charset="0"/>
              <a:buChar char="•"/>
            </a:pPr>
            <a:r>
              <a:rPr lang="en-GB" b="0" dirty="0"/>
              <a:t>Bookmarklet to automate from LSAF</a:t>
            </a:r>
          </a:p>
          <a:p>
            <a:pPr marL="342900" indent="-342900">
              <a:buFont typeface="Arial" panose="020B0604020202020204" pitchFamily="34" charset="0"/>
              <a:buChar char="•"/>
            </a:pPr>
            <a:r>
              <a:rPr lang="en-GB" b="0" dirty="0"/>
              <a:t>Tool definition to automate from PC SAS</a:t>
            </a:r>
          </a:p>
          <a:p>
            <a:pPr marL="342900" indent="-342900">
              <a:buFont typeface="Arial" panose="020B0604020202020204" pitchFamily="34" charset="0"/>
              <a:buChar char="•"/>
            </a:pPr>
            <a:r>
              <a:rPr lang="en-GB" b="0" dirty="0">
                <a:solidFill>
                  <a:srgbClr val="FFC000"/>
                </a:solidFill>
              </a:rPr>
              <a:t>Bookmarklet to automate from SAS Studio</a:t>
            </a:r>
          </a:p>
          <a:p>
            <a:pPr marL="342900" indent="-342900">
              <a:buFont typeface="Arial" panose="020B0604020202020204" pitchFamily="34" charset="0"/>
              <a:buChar char="•"/>
            </a:pPr>
            <a:r>
              <a:rPr lang="en-GB" b="0" dirty="0">
                <a:solidFill>
                  <a:srgbClr val="FFC000"/>
                </a:solidFill>
              </a:rPr>
              <a:t>VS Code extension</a:t>
            </a:r>
          </a:p>
          <a:p>
            <a:pPr marL="342900" indent="-342900">
              <a:buFont typeface="Arial" panose="020B0604020202020204" pitchFamily="34" charset="0"/>
              <a:buChar char="•"/>
            </a:pPr>
            <a:r>
              <a:rPr lang="en-GB" b="0" dirty="0">
                <a:solidFill>
                  <a:srgbClr val="FFC000"/>
                </a:solidFill>
              </a:rPr>
              <a:t>Electron version making native Linux, Windows &amp; </a:t>
            </a:r>
            <a:r>
              <a:rPr lang="en-GB" b="0">
                <a:solidFill>
                  <a:srgbClr val="FFC000"/>
                </a:solidFill>
              </a:rPr>
              <a:t>Mac applications</a:t>
            </a:r>
            <a:endParaRPr lang="en-GB" b="0" dirty="0">
              <a:solidFill>
                <a:srgbClr val="FFC000"/>
              </a:solidFill>
            </a:endParaRPr>
          </a:p>
        </p:txBody>
      </p:sp>
      <p:sp>
        <p:nvSpPr>
          <p:cNvPr id="2" name="Footer Placeholder 1">
            <a:extLst>
              <a:ext uri="{FF2B5EF4-FFF2-40B4-BE49-F238E27FC236}">
                <a16:creationId xmlns:a16="http://schemas.microsoft.com/office/drawing/2014/main" id="{E99E63F8-6F38-1FCD-1338-AB6113AF362E}"/>
              </a:ext>
            </a:extLst>
          </p:cNvPr>
          <p:cNvSpPr>
            <a:spLocks noGrp="1"/>
          </p:cNvSpPr>
          <p:nvPr>
            <p:ph type="ftr" sz="quarter" idx="12"/>
          </p:nvPr>
        </p:nvSpPr>
        <p:spPr/>
        <p:txBody>
          <a:bodyPr/>
          <a:lstStyle/>
          <a:p>
            <a:r>
              <a:rPr lang="en-US"/>
              <a:t>DS-109</a:t>
            </a:r>
            <a:endParaRPr lang="en-US" dirty="0"/>
          </a:p>
        </p:txBody>
      </p:sp>
    </p:spTree>
    <p:extLst>
      <p:ext uri="{BB962C8B-B14F-4D97-AF65-F5344CB8AC3E}">
        <p14:creationId xmlns:p14="http://schemas.microsoft.com/office/powerpoint/2010/main" val="30999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D93E6408-6905-E3A8-88C7-985F3D1D8554}"/>
              </a:ext>
            </a:extLst>
          </p:cNvPr>
          <p:cNvSpPr>
            <a:spLocks noGrp="1"/>
          </p:cNvSpPr>
          <p:nvPr>
            <p:ph type="ftr" sz="quarter" idx="10"/>
          </p:nvPr>
        </p:nvSpPr>
        <p:spPr/>
        <p:txBody>
          <a:bodyPr/>
          <a:lstStyle/>
          <a:p>
            <a:r>
              <a:rPr lang="en-US"/>
              <a:t>DS-109</a:t>
            </a:r>
            <a:endParaRPr lang="en-US" dirty="0"/>
          </a:p>
        </p:txBody>
      </p:sp>
      <p:sp>
        <p:nvSpPr>
          <p:cNvPr id="3" name="Text Placeholder 2">
            <a:extLst>
              <a:ext uri="{FF2B5EF4-FFF2-40B4-BE49-F238E27FC236}">
                <a16:creationId xmlns:a16="http://schemas.microsoft.com/office/drawing/2014/main" id="{4EF45281-43FE-F805-43D5-A5C97C2551C9}"/>
              </a:ext>
            </a:extLst>
          </p:cNvPr>
          <p:cNvSpPr>
            <a:spLocks noGrp="1"/>
          </p:cNvSpPr>
          <p:nvPr>
            <p:ph type="body" sz="quarter" idx="11"/>
          </p:nvPr>
        </p:nvSpPr>
        <p:spPr>
          <a:xfrm>
            <a:off x="3200396" y="1828799"/>
            <a:ext cx="6766563" cy="2400657"/>
          </a:xfrm>
        </p:spPr>
        <p:txBody>
          <a:bodyPr/>
          <a:lstStyle/>
          <a:p>
            <a:r>
              <a:rPr lang="en-US" dirty="0"/>
              <a:t>Philip Mason</a:t>
            </a:r>
          </a:p>
          <a:p>
            <a:r>
              <a:rPr lang="en-US" dirty="0"/>
              <a:t>Wood Street Consultants Ltd.</a:t>
            </a:r>
          </a:p>
          <a:p>
            <a:endParaRPr lang="en-US" dirty="0"/>
          </a:p>
          <a:p>
            <a:r>
              <a:rPr lang="en-US" dirty="0">
                <a:hlinkClick r:id="rId3"/>
              </a:rPr>
              <a:t>phil@woodstreet.org.uk</a:t>
            </a:r>
            <a:endParaRPr lang="en-US" dirty="0"/>
          </a:p>
          <a:p>
            <a:r>
              <a:rPr lang="en-US" dirty="0">
                <a:hlinkClick r:id="rId4"/>
              </a:rPr>
              <a:t>https://github.com/philipmason/Wood-Street-Consultants</a:t>
            </a:r>
            <a:r>
              <a:rPr lang="en-US" dirty="0"/>
              <a:t> </a:t>
            </a:r>
          </a:p>
          <a:p>
            <a:endParaRPr lang="en-US" dirty="0"/>
          </a:p>
          <a:p>
            <a:r>
              <a:rPr lang="en-US" dirty="0">
                <a:hlinkClick r:id="rId5"/>
              </a:rPr>
              <a:t>https://www.linkedin.com/in/philmason/</a:t>
            </a:r>
            <a:r>
              <a:rPr lang="en-US" dirty="0"/>
              <a:t> </a:t>
            </a:r>
          </a:p>
        </p:txBody>
      </p:sp>
    </p:spTree>
    <p:extLst>
      <p:ext uri="{BB962C8B-B14F-4D97-AF65-F5344CB8AC3E}">
        <p14:creationId xmlns:p14="http://schemas.microsoft.com/office/powerpoint/2010/main" val="143235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06558E-BF0B-B981-4776-F940A0CD756A}"/>
              </a:ext>
            </a:extLst>
          </p:cNvPr>
          <p:cNvSpPr>
            <a:spLocks noGrp="1"/>
          </p:cNvSpPr>
          <p:nvPr>
            <p:ph type="title"/>
          </p:nvPr>
        </p:nvSpPr>
        <p:spPr/>
        <p:txBody>
          <a:bodyPr/>
          <a:lstStyle/>
          <a:p>
            <a:r>
              <a:rPr lang="en-US" dirty="0"/>
              <a:t>Approach</a:t>
            </a:r>
          </a:p>
        </p:txBody>
      </p:sp>
      <p:sp>
        <p:nvSpPr>
          <p:cNvPr id="2" name="Text Placeholder 1">
            <a:extLst>
              <a:ext uri="{FF2B5EF4-FFF2-40B4-BE49-F238E27FC236}">
                <a16:creationId xmlns:a16="http://schemas.microsoft.com/office/drawing/2014/main" id="{BE407778-EE25-6F4F-94E8-AB868B5E709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787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7F76A-B5C3-05AE-E53E-4C88758CEEA1}"/>
              </a:ext>
            </a:extLst>
          </p:cNvPr>
          <p:cNvSpPr>
            <a:spLocks noGrp="1"/>
          </p:cNvSpPr>
          <p:nvPr>
            <p:ph type="title"/>
          </p:nvPr>
        </p:nvSpPr>
        <p:spPr>
          <a:xfrm>
            <a:off x="596875" y="313599"/>
            <a:ext cx="11009974" cy="615553"/>
          </a:xfrm>
        </p:spPr>
        <p:txBody>
          <a:bodyPr wrap="square" anchor="ctr">
            <a:normAutofit/>
          </a:bodyPr>
          <a:lstStyle/>
          <a:p>
            <a:r>
              <a:rPr lang="en-GB" dirty="0"/>
              <a:t>What do we want from log analysis</a:t>
            </a:r>
          </a:p>
        </p:txBody>
      </p:sp>
      <p:sp>
        <p:nvSpPr>
          <p:cNvPr id="13" name="Footer Placeholder 3">
            <a:extLst>
              <a:ext uri="{FF2B5EF4-FFF2-40B4-BE49-F238E27FC236}">
                <a16:creationId xmlns:a16="http://schemas.microsoft.com/office/drawing/2014/main" id="{67F36F6A-E97F-95FF-FE3C-CEF1BAB7674D}"/>
              </a:ext>
            </a:extLst>
          </p:cNvPr>
          <p:cNvSpPr>
            <a:spLocks noGrp="1"/>
          </p:cNvSpPr>
          <p:nvPr>
            <p:ph type="ftr" sz="quarter" idx="14"/>
          </p:nvPr>
        </p:nvSpPr>
        <p:spPr>
          <a:xfrm>
            <a:off x="1508760" y="6356350"/>
            <a:ext cx="904399" cy="365125"/>
          </a:xfrm>
        </p:spPr>
        <p:txBody>
          <a:bodyPr anchor="ctr">
            <a:normAutofit/>
          </a:bodyPr>
          <a:lstStyle/>
          <a:p>
            <a:pPr>
              <a:spcAft>
                <a:spcPts val="600"/>
              </a:spcAft>
            </a:pPr>
            <a:r>
              <a:rPr lang="en-US"/>
              <a:t>DS-109</a:t>
            </a:r>
          </a:p>
        </p:txBody>
      </p:sp>
      <p:sp>
        <p:nvSpPr>
          <p:cNvPr id="16" name="Content Placeholder 3">
            <a:extLst>
              <a:ext uri="{FF2B5EF4-FFF2-40B4-BE49-F238E27FC236}">
                <a16:creationId xmlns:a16="http://schemas.microsoft.com/office/drawing/2014/main" id="{01F3F56B-EB4F-E1CF-AF4C-C0339D28EE54}"/>
              </a:ext>
            </a:extLst>
          </p:cNvPr>
          <p:cNvSpPr>
            <a:spLocks noGrp="1"/>
          </p:cNvSpPr>
          <p:nvPr>
            <p:ph sz="quarter" idx="15"/>
          </p:nvPr>
        </p:nvSpPr>
        <p:spPr>
          <a:xfrm>
            <a:off x="6391561" y="1156697"/>
            <a:ext cx="5215288" cy="400110"/>
          </a:xfrm>
        </p:spPr>
        <p:txBody>
          <a:bodyPr wrap="square">
            <a:normAutofit/>
          </a:bodyPr>
          <a:lstStyle/>
          <a:p>
            <a:r>
              <a:rPr lang="en-US" dirty="0"/>
              <a:t>How do we get it?</a:t>
            </a:r>
          </a:p>
        </p:txBody>
      </p:sp>
      <p:sp>
        <p:nvSpPr>
          <p:cNvPr id="17" name="Content Placeholder 5">
            <a:extLst>
              <a:ext uri="{FF2B5EF4-FFF2-40B4-BE49-F238E27FC236}">
                <a16:creationId xmlns:a16="http://schemas.microsoft.com/office/drawing/2014/main" id="{A6DB8B69-54E9-543D-9CDC-432E1F86C983}"/>
              </a:ext>
            </a:extLst>
          </p:cNvPr>
          <p:cNvSpPr>
            <a:spLocks noGrp="1"/>
          </p:cNvSpPr>
          <p:nvPr>
            <p:ph sz="quarter" idx="17"/>
          </p:nvPr>
        </p:nvSpPr>
        <p:spPr>
          <a:xfrm>
            <a:off x="6391561" y="1784351"/>
            <a:ext cx="5215288" cy="3944343"/>
          </a:xfrm>
        </p:spPr>
        <p:txBody>
          <a:bodyPr wrap="square">
            <a:normAutofit/>
          </a:bodyPr>
          <a:lstStyle/>
          <a:p>
            <a:pPr marL="342900" indent="-342900">
              <a:buFont typeface="Arial" panose="020B0604020202020204" pitchFamily="34" charset="0"/>
              <a:buChar char="•"/>
            </a:pPr>
            <a:r>
              <a:rPr lang="en-US" dirty="0"/>
              <a:t>Define each thing to look for</a:t>
            </a:r>
          </a:p>
          <a:p>
            <a:pPr marL="342900" indent="-342900">
              <a:buFont typeface="Arial" panose="020B0604020202020204" pitchFamily="34" charset="0"/>
              <a:buChar char="•"/>
            </a:pPr>
            <a:r>
              <a:rPr lang="en-US" dirty="0"/>
              <a:t>Implement code to use those rules to analyze log</a:t>
            </a:r>
          </a:p>
          <a:p>
            <a:pPr marL="571500" lvl="2" indent="-342900">
              <a:buFont typeface="Arial" panose="020B0604020202020204" pitchFamily="34" charset="0"/>
              <a:buChar char="•"/>
            </a:pPr>
            <a:r>
              <a:rPr lang="en-US" dirty="0">
                <a:solidFill>
                  <a:schemeClr val="accent1"/>
                </a:solidFill>
              </a:rPr>
              <a:t>Do this in SAS</a:t>
            </a:r>
          </a:p>
          <a:p>
            <a:pPr marL="571500" lvl="2" indent="-342900">
              <a:buFont typeface="Arial" panose="020B0604020202020204" pitchFamily="34" charset="0"/>
              <a:buChar char="•"/>
            </a:pPr>
            <a:r>
              <a:rPr lang="en-US" dirty="0">
                <a:solidFill>
                  <a:schemeClr val="accent1"/>
                </a:solidFill>
              </a:rPr>
              <a:t>Do this in JavaScript</a:t>
            </a:r>
          </a:p>
          <a:p>
            <a:pPr marL="342900" indent="-342900">
              <a:buFont typeface="Arial" panose="020B0604020202020204" pitchFamily="34" charset="0"/>
              <a:buChar char="•"/>
            </a:pPr>
            <a:r>
              <a:rPr lang="en-US" dirty="0"/>
              <a:t>Build a web application to provide interactive interface to results</a:t>
            </a:r>
          </a:p>
        </p:txBody>
      </p:sp>
      <p:sp>
        <p:nvSpPr>
          <p:cNvPr id="18" name="Content Placeholder 6">
            <a:extLst>
              <a:ext uri="{FF2B5EF4-FFF2-40B4-BE49-F238E27FC236}">
                <a16:creationId xmlns:a16="http://schemas.microsoft.com/office/drawing/2014/main" id="{50A256FA-BE97-CF02-1283-606C6C21A30C}"/>
              </a:ext>
            </a:extLst>
          </p:cNvPr>
          <p:cNvSpPr>
            <a:spLocks noGrp="1"/>
          </p:cNvSpPr>
          <p:nvPr>
            <p:ph sz="quarter" idx="18"/>
          </p:nvPr>
        </p:nvSpPr>
        <p:spPr>
          <a:xfrm>
            <a:off x="585151" y="1156697"/>
            <a:ext cx="5215288" cy="400110"/>
          </a:xfrm>
        </p:spPr>
        <p:txBody>
          <a:bodyPr wrap="square">
            <a:normAutofit/>
          </a:bodyPr>
          <a:lstStyle/>
          <a:p>
            <a:r>
              <a:rPr lang="en-US" dirty="0"/>
              <a:t>What do we want?</a:t>
            </a:r>
          </a:p>
        </p:txBody>
      </p:sp>
      <p:graphicFrame>
        <p:nvGraphicFramePr>
          <p:cNvPr id="14" name="Content Placeholder 4">
            <a:extLst>
              <a:ext uri="{FF2B5EF4-FFF2-40B4-BE49-F238E27FC236}">
                <a16:creationId xmlns:a16="http://schemas.microsoft.com/office/drawing/2014/main" id="{1C57D279-35D5-72F9-7C2D-B4767AEE5991}"/>
              </a:ext>
            </a:extLst>
          </p:cNvPr>
          <p:cNvGraphicFramePr>
            <a:graphicFrameLocks noGrp="1"/>
          </p:cNvGraphicFramePr>
          <p:nvPr>
            <p:ph sz="quarter" idx="16"/>
            <p:extLst>
              <p:ext uri="{D42A27DB-BD31-4B8C-83A1-F6EECF244321}">
                <p14:modId xmlns:p14="http://schemas.microsoft.com/office/powerpoint/2010/main" val="32200553"/>
              </p:ext>
            </p:extLst>
          </p:nvPr>
        </p:nvGraphicFramePr>
        <p:xfrm>
          <a:off x="585151" y="1613895"/>
          <a:ext cx="5215288"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1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E83B-E03C-9A59-365E-6814F9808F55}"/>
              </a:ext>
            </a:extLst>
          </p:cNvPr>
          <p:cNvSpPr>
            <a:spLocks noGrp="1"/>
          </p:cNvSpPr>
          <p:nvPr>
            <p:ph type="title"/>
          </p:nvPr>
        </p:nvSpPr>
        <p:spPr/>
        <p:txBody>
          <a:bodyPr/>
          <a:lstStyle/>
          <a:p>
            <a:r>
              <a:rPr lang="en-GB" dirty="0"/>
              <a:t>Defining Rules</a:t>
            </a:r>
          </a:p>
        </p:txBody>
      </p:sp>
      <p:sp>
        <p:nvSpPr>
          <p:cNvPr id="3" name="Text Placeholder 2">
            <a:extLst>
              <a:ext uri="{FF2B5EF4-FFF2-40B4-BE49-F238E27FC236}">
                <a16:creationId xmlns:a16="http://schemas.microsoft.com/office/drawing/2014/main" id="{23E475F5-2EF1-E01D-FBF1-5E583BFAC811}"/>
              </a:ext>
            </a:extLst>
          </p:cNvPr>
          <p:cNvSpPr>
            <a:spLocks noGrp="1"/>
          </p:cNvSpPr>
          <p:nvPr>
            <p:ph type="body" idx="1"/>
          </p:nvPr>
        </p:nvSpPr>
        <p:spPr/>
        <p:txBody>
          <a:bodyPr/>
          <a:lstStyle/>
          <a:p>
            <a:r>
              <a:rPr lang="en-GB" dirty="0"/>
              <a:t>A way to represent what to look for in a log</a:t>
            </a:r>
          </a:p>
        </p:txBody>
      </p:sp>
      <p:sp>
        <p:nvSpPr>
          <p:cNvPr id="17" name="Footer Placeholder 16">
            <a:extLst>
              <a:ext uri="{FF2B5EF4-FFF2-40B4-BE49-F238E27FC236}">
                <a16:creationId xmlns:a16="http://schemas.microsoft.com/office/drawing/2014/main" id="{B7C6432B-3B73-77A9-EC66-F07EC92398BA}"/>
              </a:ext>
            </a:extLst>
          </p:cNvPr>
          <p:cNvSpPr>
            <a:spLocks noGrp="1"/>
          </p:cNvSpPr>
          <p:nvPr>
            <p:ph type="ftr" sz="quarter" idx="4294967295"/>
          </p:nvPr>
        </p:nvSpPr>
        <p:spPr>
          <a:xfrm>
            <a:off x="0" y="6356350"/>
            <a:ext cx="904875" cy="365125"/>
          </a:xfrm>
        </p:spPr>
        <p:txBody>
          <a:bodyPr/>
          <a:lstStyle/>
          <a:p>
            <a:r>
              <a:rPr lang="en-US"/>
              <a:t>DS-109</a:t>
            </a:r>
            <a:endParaRPr lang="en-US" dirty="0"/>
          </a:p>
        </p:txBody>
      </p:sp>
    </p:spTree>
    <p:extLst>
      <p:ext uri="{BB962C8B-B14F-4D97-AF65-F5344CB8AC3E}">
        <p14:creationId xmlns:p14="http://schemas.microsoft.com/office/powerpoint/2010/main" val="236816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F9056-67C1-A51B-2176-853345335528}"/>
              </a:ext>
            </a:extLst>
          </p:cNvPr>
          <p:cNvSpPr>
            <a:spLocks noGrp="1"/>
          </p:cNvSpPr>
          <p:nvPr>
            <p:ph type="title"/>
          </p:nvPr>
        </p:nvSpPr>
        <p:spPr>
          <a:xfrm>
            <a:off x="596875" y="313599"/>
            <a:ext cx="11009974" cy="615553"/>
          </a:xfrm>
        </p:spPr>
        <p:txBody>
          <a:bodyPr wrap="square" anchor="ctr">
            <a:normAutofit/>
          </a:bodyPr>
          <a:lstStyle/>
          <a:p>
            <a:r>
              <a:rPr lang="en-GB" dirty="0"/>
              <a:t>Simple rule to find Notes</a:t>
            </a:r>
          </a:p>
        </p:txBody>
      </p:sp>
      <p:sp>
        <p:nvSpPr>
          <p:cNvPr id="5" name="Content Placeholder 4">
            <a:extLst>
              <a:ext uri="{FF2B5EF4-FFF2-40B4-BE49-F238E27FC236}">
                <a16:creationId xmlns:a16="http://schemas.microsoft.com/office/drawing/2014/main" id="{221D4C42-A09E-9A9B-C33C-30B456F6F3B9}"/>
              </a:ext>
            </a:extLst>
          </p:cNvPr>
          <p:cNvSpPr>
            <a:spLocks noGrp="1"/>
          </p:cNvSpPr>
          <p:nvPr>
            <p:ph idx="1"/>
          </p:nvPr>
        </p:nvSpPr>
        <p:spPr>
          <a:xfrm>
            <a:off x="596875" y="1410295"/>
            <a:ext cx="11009313" cy="4076700"/>
          </a:xfrm>
        </p:spPr>
        <p:txBody>
          <a:bodyPr wrap="square">
            <a:normAutofit/>
          </a:bodyPr>
          <a:lstStyle/>
          <a:p>
            <a:pPr>
              <a:spcAft>
                <a:spcPts val="600"/>
              </a:spcAft>
            </a:pPr>
            <a:r>
              <a:rPr lang="en-GB" b="0" dirty="0">
                <a:effectLst/>
                <a:highlight>
                  <a:srgbClr val="FFFFFF"/>
                </a:highlight>
              </a:rPr>
              <a:t>"</a:t>
            </a:r>
            <a:r>
              <a:rPr lang="en-GB" dirty="0" err="1">
                <a:effectLst/>
                <a:highlight>
                  <a:srgbClr val="FFFFFF"/>
                </a:highlight>
              </a:rPr>
              <a:t>startswith</a:t>
            </a:r>
            <a:r>
              <a:rPr lang="en-GB" b="0" dirty="0">
                <a:effectLst/>
                <a:highlight>
                  <a:srgbClr val="FFFFFF"/>
                </a:highlight>
              </a:rPr>
              <a:t>": "NOTE:",</a:t>
            </a:r>
          </a:p>
          <a:p>
            <a:pPr>
              <a:spcAft>
                <a:spcPts val="600"/>
              </a:spcAft>
            </a:pPr>
            <a:r>
              <a:rPr lang="en-GB" b="0" dirty="0">
                <a:effectLst/>
                <a:highlight>
                  <a:srgbClr val="FFFFFF"/>
                </a:highlight>
              </a:rPr>
              <a:t>"</a:t>
            </a:r>
            <a:r>
              <a:rPr lang="en-GB" dirty="0">
                <a:effectLst/>
                <a:highlight>
                  <a:srgbClr val="FFFFFF"/>
                </a:highlight>
              </a:rPr>
              <a:t>prefix</a:t>
            </a:r>
            <a:r>
              <a:rPr lang="en-GB" b="0" dirty="0">
                <a:effectLst/>
                <a:highlight>
                  <a:srgbClr val="FFFFFF"/>
                </a:highlight>
              </a:rPr>
              <a:t>": "&lt;span style='</a:t>
            </a:r>
            <a:r>
              <a:rPr lang="en-GB" b="0" dirty="0" err="1">
                <a:effectLst/>
                <a:highlight>
                  <a:srgbClr val="FFFFFF"/>
                </a:highlight>
              </a:rPr>
              <a:t>color</a:t>
            </a:r>
            <a:r>
              <a:rPr lang="en-GB" b="0" dirty="0">
                <a:effectLst/>
                <a:highlight>
                  <a:srgbClr val="FFFFFF"/>
                </a:highlight>
              </a:rPr>
              <a:t>: blue'&gt;",</a:t>
            </a:r>
          </a:p>
          <a:p>
            <a:pPr>
              <a:spcAft>
                <a:spcPts val="600"/>
              </a:spcAft>
            </a:pPr>
            <a:r>
              <a:rPr lang="en-GB" b="0" dirty="0">
                <a:effectLst/>
                <a:highlight>
                  <a:srgbClr val="FFFFFF"/>
                </a:highlight>
              </a:rPr>
              <a:t>"</a:t>
            </a:r>
            <a:r>
              <a:rPr lang="en-GB" dirty="0">
                <a:effectLst/>
                <a:highlight>
                  <a:srgbClr val="FFFFFF"/>
                </a:highlight>
              </a:rPr>
              <a:t>suffix</a:t>
            </a:r>
            <a:r>
              <a:rPr lang="en-GB" b="0" dirty="0">
                <a:effectLst/>
                <a:highlight>
                  <a:srgbClr val="FFFFFF"/>
                </a:highlight>
              </a:rPr>
              <a:t>": "&lt;/span&gt;",</a:t>
            </a:r>
          </a:p>
          <a:p>
            <a:pPr>
              <a:spcAft>
                <a:spcPts val="600"/>
              </a:spcAft>
            </a:pPr>
            <a:r>
              <a:rPr lang="en-GB" b="0" dirty="0">
                <a:effectLst/>
                <a:highlight>
                  <a:srgbClr val="FFFFFF"/>
                </a:highlight>
              </a:rPr>
              <a:t>"</a:t>
            </a:r>
            <a:r>
              <a:rPr lang="en-GB" dirty="0">
                <a:effectLst/>
                <a:highlight>
                  <a:srgbClr val="FFFFFF"/>
                </a:highlight>
              </a:rPr>
              <a:t>anchor</a:t>
            </a:r>
            <a:r>
              <a:rPr lang="en-GB" b="0" dirty="0">
                <a:effectLst/>
                <a:highlight>
                  <a:srgbClr val="FFFFFF"/>
                </a:highlight>
              </a:rPr>
              <a:t>": false,</a:t>
            </a:r>
          </a:p>
          <a:p>
            <a:pPr>
              <a:spcAft>
                <a:spcPts val="600"/>
              </a:spcAft>
            </a:pPr>
            <a:r>
              <a:rPr lang="en-GB" b="0" dirty="0">
                <a:effectLst/>
                <a:highlight>
                  <a:srgbClr val="FFFFFF"/>
                </a:highlight>
              </a:rPr>
              <a:t>"</a:t>
            </a:r>
            <a:r>
              <a:rPr lang="en-GB" dirty="0" err="1">
                <a:effectLst/>
                <a:highlight>
                  <a:srgbClr val="FFFFFF"/>
                </a:highlight>
              </a:rPr>
              <a:t>linkColor</a:t>
            </a:r>
            <a:r>
              <a:rPr lang="en-GB" b="0" dirty="0">
                <a:effectLst/>
                <a:highlight>
                  <a:srgbClr val="FFFFFF"/>
                </a:highlight>
              </a:rPr>
              <a:t>": "blue",</a:t>
            </a:r>
          </a:p>
          <a:p>
            <a:pPr>
              <a:spcAft>
                <a:spcPts val="600"/>
              </a:spcAft>
            </a:pPr>
            <a:r>
              <a:rPr lang="en-GB" b="0" dirty="0">
                <a:effectLst/>
                <a:highlight>
                  <a:srgbClr val="FFFFFF"/>
                </a:highlight>
              </a:rPr>
              <a:t>"</a:t>
            </a:r>
            <a:r>
              <a:rPr lang="en-GB" dirty="0">
                <a:effectLst/>
                <a:highlight>
                  <a:srgbClr val="FFFFFF"/>
                </a:highlight>
              </a:rPr>
              <a:t>type</a:t>
            </a:r>
            <a:r>
              <a:rPr lang="en-GB" b="0" dirty="0">
                <a:effectLst/>
                <a:highlight>
                  <a:srgbClr val="FFFFFF"/>
                </a:highlight>
              </a:rPr>
              <a:t>": "NOTE",</a:t>
            </a:r>
            <a:endParaRPr lang="en-GB" b="0" dirty="0"/>
          </a:p>
        </p:txBody>
      </p:sp>
      <p:sp>
        <p:nvSpPr>
          <p:cNvPr id="10" name="Footer Placeholder 3">
            <a:extLst>
              <a:ext uri="{FF2B5EF4-FFF2-40B4-BE49-F238E27FC236}">
                <a16:creationId xmlns:a16="http://schemas.microsoft.com/office/drawing/2014/main" id="{0F146FAA-92ED-6FB3-EF08-91EF9D12E6D6}"/>
              </a:ext>
            </a:extLst>
          </p:cNvPr>
          <p:cNvSpPr>
            <a:spLocks noGrp="1"/>
          </p:cNvSpPr>
          <p:nvPr>
            <p:ph type="ftr" sz="quarter" idx="11"/>
          </p:nvPr>
        </p:nvSpPr>
        <p:spPr>
          <a:xfrm>
            <a:off x="1508760" y="6356350"/>
            <a:ext cx="904399" cy="365125"/>
          </a:xfrm>
        </p:spPr>
        <p:txBody>
          <a:bodyPr/>
          <a:lstStyle/>
          <a:p>
            <a:endParaRPr lang="en-GB"/>
          </a:p>
        </p:txBody>
      </p:sp>
    </p:spTree>
    <p:extLst>
      <p:ext uri="{BB962C8B-B14F-4D97-AF65-F5344CB8AC3E}">
        <p14:creationId xmlns:p14="http://schemas.microsoft.com/office/powerpoint/2010/main" val="378556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7BACE-3AC2-7E67-35FE-53E1C53E1B49}"/>
              </a:ext>
            </a:extLst>
          </p:cNvPr>
          <p:cNvSpPr>
            <a:spLocks noGrp="1"/>
          </p:cNvSpPr>
          <p:nvPr>
            <p:ph type="title"/>
          </p:nvPr>
        </p:nvSpPr>
        <p:spPr>
          <a:xfrm>
            <a:off x="596875" y="313599"/>
            <a:ext cx="11009974" cy="615553"/>
          </a:xfrm>
        </p:spPr>
        <p:txBody>
          <a:bodyPr wrap="square" anchor="ctr">
            <a:normAutofit/>
          </a:bodyPr>
          <a:lstStyle/>
          <a:p>
            <a:r>
              <a:rPr lang="en-GB" dirty="0"/>
              <a:t>Rule properties</a:t>
            </a:r>
          </a:p>
        </p:txBody>
      </p:sp>
      <p:sp>
        <p:nvSpPr>
          <p:cNvPr id="14" name="Footer Placeholder 3">
            <a:extLst>
              <a:ext uri="{FF2B5EF4-FFF2-40B4-BE49-F238E27FC236}">
                <a16:creationId xmlns:a16="http://schemas.microsoft.com/office/drawing/2014/main" id="{B3D7F49B-AA54-1BE1-B5C4-3886105A5B85}"/>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9" name="Table 9">
            <a:extLst>
              <a:ext uri="{FF2B5EF4-FFF2-40B4-BE49-F238E27FC236}">
                <a16:creationId xmlns:a16="http://schemas.microsoft.com/office/drawing/2014/main" id="{C5F91438-862E-80F5-CEC9-F31459F51218}"/>
              </a:ext>
            </a:extLst>
          </p:cNvPr>
          <p:cNvGraphicFramePr>
            <a:graphicFrameLocks noGrp="1"/>
          </p:cNvGraphicFramePr>
          <p:nvPr>
            <p:extLst>
              <p:ext uri="{D42A27DB-BD31-4B8C-83A1-F6EECF244321}">
                <p14:modId xmlns:p14="http://schemas.microsoft.com/office/powerpoint/2010/main" val="991778898"/>
              </p:ext>
            </p:extLst>
          </p:nvPr>
        </p:nvGraphicFramePr>
        <p:xfrm>
          <a:off x="1076025" y="1280159"/>
          <a:ext cx="10050401" cy="4572006"/>
        </p:xfrm>
        <a:graphic>
          <a:graphicData uri="http://schemas.openxmlformats.org/drawingml/2006/table">
            <a:tbl>
              <a:tblPr firstRow="1" bandRow="1">
                <a:tableStyleId>{5C22544A-7EE6-4342-B048-85BDC9FD1C3A}</a:tableStyleId>
              </a:tblPr>
              <a:tblGrid>
                <a:gridCol w="1754160">
                  <a:extLst>
                    <a:ext uri="{9D8B030D-6E8A-4147-A177-3AD203B41FA5}">
                      <a16:colId xmlns:a16="http://schemas.microsoft.com/office/drawing/2014/main" val="2645247060"/>
                    </a:ext>
                  </a:extLst>
                </a:gridCol>
                <a:gridCol w="8296241">
                  <a:extLst>
                    <a:ext uri="{9D8B030D-6E8A-4147-A177-3AD203B41FA5}">
                      <a16:colId xmlns:a16="http://schemas.microsoft.com/office/drawing/2014/main" val="1610264127"/>
                    </a:ext>
                  </a:extLst>
                </a:gridCol>
              </a:tblGrid>
              <a:tr h="357951">
                <a:tc>
                  <a:txBody>
                    <a:bodyPr/>
                    <a:lstStyle/>
                    <a:p>
                      <a:r>
                        <a:rPr lang="en-GB" sz="1600"/>
                        <a:t>Property</a:t>
                      </a:r>
                    </a:p>
                  </a:txBody>
                  <a:tcPr marL="81352" marR="81352" marT="40676" marB="40676"/>
                </a:tc>
                <a:tc>
                  <a:txBody>
                    <a:bodyPr/>
                    <a:lstStyle/>
                    <a:p>
                      <a:r>
                        <a:rPr lang="en-GB" sz="1600"/>
                        <a:t>Description</a:t>
                      </a:r>
                    </a:p>
                  </a:txBody>
                  <a:tcPr marL="81352" marR="81352" marT="40676" marB="40676"/>
                </a:tc>
                <a:extLst>
                  <a:ext uri="{0D108BD9-81ED-4DB2-BD59-A6C34878D82A}">
                    <a16:rowId xmlns:a16="http://schemas.microsoft.com/office/drawing/2014/main" val="2327144768"/>
                  </a:ext>
                </a:extLst>
              </a:tr>
              <a:tr h="602008">
                <a:tc>
                  <a:txBody>
                    <a:bodyPr/>
                    <a:lstStyle/>
                    <a:p>
                      <a:r>
                        <a:rPr lang="en-GB" sz="1600"/>
                        <a:t>ruleType</a:t>
                      </a:r>
                    </a:p>
                  </a:txBody>
                  <a:tcPr marL="81352" marR="81352" marT="40676" marB="40676"/>
                </a:tc>
                <a:tc>
                  <a:txBody>
                    <a:bodyPr/>
                    <a:lstStyle/>
                    <a:p>
                      <a:pPr marL="285750" indent="-285750">
                        <a:buFontTx/>
                        <a:buChar char="-"/>
                      </a:pPr>
                      <a:r>
                        <a:rPr lang="en-GB" sz="1600"/>
                        <a:t>“</a:t>
                      </a:r>
                      <a:r>
                        <a:rPr lang="en-GB" sz="1600" b="1"/>
                        <a:t>regex</a:t>
                      </a:r>
                      <a:r>
                        <a:rPr lang="en-GB" sz="1600"/>
                        <a:t>” indicates this rule uses a regular expression to search text</a:t>
                      </a:r>
                    </a:p>
                    <a:p>
                      <a:pPr marL="285750" indent="-285750">
                        <a:buFontTx/>
                        <a:buChar char="-"/>
                      </a:pPr>
                      <a:r>
                        <a:rPr lang="en-GB" sz="1600"/>
                        <a:t>“</a:t>
                      </a:r>
                      <a:r>
                        <a:rPr lang="en-GB" sz="1600" b="1"/>
                        <a:t>startsWith</a:t>
                      </a:r>
                      <a:r>
                        <a:rPr lang="en-GB" sz="1600"/>
                        <a:t>” indicates this rule will simply check if a line starts with some text</a:t>
                      </a:r>
                    </a:p>
                  </a:txBody>
                  <a:tcPr marL="81352" marR="81352" marT="40676" marB="40676"/>
                </a:tc>
                <a:extLst>
                  <a:ext uri="{0D108BD9-81ED-4DB2-BD59-A6C34878D82A}">
                    <a16:rowId xmlns:a16="http://schemas.microsoft.com/office/drawing/2014/main" val="4083544243"/>
                  </a:ext>
                </a:extLst>
              </a:tr>
              <a:tr h="357951">
                <a:tc>
                  <a:txBody>
                    <a:bodyPr/>
                    <a:lstStyle/>
                    <a:p>
                      <a:r>
                        <a:rPr lang="en-GB" sz="1600"/>
                        <a:t>startswith</a:t>
                      </a:r>
                    </a:p>
                  </a:txBody>
                  <a:tcPr marL="81352" marR="81352" marT="40676" marB="40676"/>
                </a:tc>
                <a:tc>
                  <a:txBody>
                    <a:bodyPr/>
                    <a:lstStyle/>
                    <a:p>
                      <a:r>
                        <a:rPr lang="en-GB" sz="1600"/>
                        <a:t>Text used in searching line to see if that line starts with this</a:t>
                      </a:r>
                    </a:p>
                  </a:txBody>
                  <a:tcPr marL="81352" marR="81352" marT="40676" marB="40676"/>
                </a:tc>
                <a:extLst>
                  <a:ext uri="{0D108BD9-81ED-4DB2-BD59-A6C34878D82A}">
                    <a16:rowId xmlns:a16="http://schemas.microsoft.com/office/drawing/2014/main" val="3643870727"/>
                  </a:ext>
                </a:extLst>
              </a:tr>
              <a:tr h="602008">
                <a:tc>
                  <a:txBody>
                    <a:bodyPr/>
                    <a:lstStyle/>
                    <a:p>
                      <a:r>
                        <a:rPr lang="en-GB" sz="1600"/>
                        <a:t>regex</a:t>
                      </a:r>
                    </a:p>
                  </a:txBody>
                  <a:tcPr marL="81352" marR="81352" marT="40676" marB="40676"/>
                </a:tc>
                <a:tc>
                  <a:txBody>
                    <a:bodyPr/>
                    <a:lstStyle/>
                    <a:p>
                      <a:r>
                        <a:rPr lang="en-GB" sz="1600"/>
                        <a:t>Regular expression used to search line. Basic use is simply to see if a line matches. You can use capture groups which can be used in some more advanced instances.</a:t>
                      </a:r>
                    </a:p>
                  </a:txBody>
                  <a:tcPr marL="81352" marR="81352" marT="40676" marB="40676"/>
                </a:tc>
                <a:extLst>
                  <a:ext uri="{0D108BD9-81ED-4DB2-BD59-A6C34878D82A}">
                    <a16:rowId xmlns:a16="http://schemas.microsoft.com/office/drawing/2014/main" val="1893544874"/>
                  </a:ext>
                </a:extLst>
              </a:tr>
              <a:tr h="846065">
                <a:tc>
                  <a:txBody>
                    <a:bodyPr/>
                    <a:lstStyle/>
                    <a:p>
                      <a:r>
                        <a:rPr lang="en-GB" sz="1600"/>
                        <a:t>prefix</a:t>
                      </a:r>
                    </a:p>
                  </a:txBody>
                  <a:tcPr marL="81352" marR="81352" marT="40676" marB="40676"/>
                </a:tc>
                <a:tc>
                  <a:txBody>
                    <a:bodyPr/>
                    <a:lstStyle/>
                    <a:p>
                      <a:r>
                        <a:rPr lang="en-GB" sz="1600" dirty="0"/>
                        <a:t>Text (usually HTML code) that will be added to the beginning of line before it is displayed. Usually, you can use a &lt;span&gt; tag with some formatting in style= to change colours, fonts, etc.</a:t>
                      </a:r>
                    </a:p>
                  </a:txBody>
                  <a:tcPr marL="81352" marR="81352" marT="40676" marB="40676"/>
                </a:tc>
                <a:extLst>
                  <a:ext uri="{0D108BD9-81ED-4DB2-BD59-A6C34878D82A}">
                    <a16:rowId xmlns:a16="http://schemas.microsoft.com/office/drawing/2014/main" val="1585962680"/>
                  </a:ext>
                </a:extLst>
              </a:tr>
              <a:tr h="357951">
                <a:tc>
                  <a:txBody>
                    <a:bodyPr/>
                    <a:lstStyle/>
                    <a:p>
                      <a:r>
                        <a:rPr lang="en-GB" sz="1600"/>
                        <a:t>suffix</a:t>
                      </a:r>
                    </a:p>
                  </a:txBody>
                  <a:tcPr marL="81352" marR="81352" marT="40676" marB="406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Text (usually HTML code) that will be added to the end of line before it is displayed.</a:t>
                      </a:r>
                    </a:p>
                  </a:txBody>
                  <a:tcPr marL="81352" marR="81352" marT="40676" marB="40676"/>
                </a:tc>
                <a:extLst>
                  <a:ext uri="{0D108BD9-81ED-4DB2-BD59-A6C34878D82A}">
                    <a16:rowId xmlns:a16="http://schemas.microsoft.com/office/drawing/2014/main" val="2014116136"/>
                  </a:ext>
                </a:extLst>
              </a:tr>
              <a:tr h="1090121">
                <a:tc>
                  <a:txBody>
                    <a:bodyPr/>
                    <a:lstStyle/>
                    <a:p>
                      <a:r>
                        <a:rPr lang="en-GB" sz="1600"/>
                        <a:t>anchor</a:t>
                      </a:r>
                    </a:p>
                  </a:txBody>
                  <a:tcPr marL="81352" marR="81352" marT="40676" marB="40676"/>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600" b="1" dirty="0"/>
                        <a:t>True</a:t>
                      </a:r>
                      <a:r>
                        <a:rPr lang="en-GB" sz="1600" dirty="0"/>
                        <a:t> will display line as a clickable link in the “contents” area of log viewer.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600" b="1" dirty="0"/>
                        <a:t>False</a:t>
                      </a:r>
                      <a:r>
                        <a:rPr lang="en-GB" sz="1600" dirty="0"/>
                        <a:t> won't display a link, but in the HTML of the log displayed there will be an id= tag with a unique reference, so that the line can be linked to from other functionality such as the input/output tables.</a:t>
                      </a:r>
                    </a:p>
                  </a:txBody>
                  <a:tcPr marL="81352" marR="81352" marT="40676" marB="40676"/>
                </a:tc>
                <a:extLst>
                  <a:ext uri="{0D108BD9-81ED-4DB2-BD59-A6C34878D82A}">
                    <a16:rowId xmlns:a16="http://schemas.microsoft.com/office/drawing/2014/main" val="2724328186"/>
                  </a:ext>
                </a:extLst>
              </a:tr>
              <a:tr h="357951">
                <a:tc>
                  <a:txBody>
                    <a:bodyPr/>
                    <a:lstStyle/>
                    <a:p>
                      <a:r>
                        <a:rPr lang="en-GB" sz="1600"/>
                        <a:t>linkColor</a:t>
                      </a:r>
                    </a:p>
                  </a:txBody>
                  <a:tcPr marL="81352" marR="81352" marT="40676" marB="406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Defines an HTML colour to use for links in the “contents” area</a:t>
                      </a:r>
                    </a:p>
                  </a:txBody>
                  <a:tcPr marL="81352" marR="81352" marT="40676" marB="40676"/>
                </a:tc>
                <a:extLst>
                  <a:ext uri="{0D108BD9-81ED-4DB2-BD59-A6C34878D82A}">
                    <a16:rowId xmlns:a16="http://schemas.microsoft.com/office/drawing/2014/main" val="58038571"/>
                  </a:ext>
                </a:extLst>
              </a:tr>
            </a:tbl>
          </a:graphicData>
        </a:graphic>
      </p:graphicFrame>
    </p:spTree>
    <p:extLst>
      <p:ext uri="{BB962C8B-B14F-4D97-AF65-F5344CB8AC3E}">
        <p14:creationId xmlns:p14="http://schemas.microsoft.com/office/powerpoint/2010/main" val="15747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7BACE-3AC2-7E67-35FE-53E1C53E1B49}"/>
              </a:ext>
            </a:extLst>
          </p:cNvPr>
          <p:cNvSpPr>
            <a:spLocks noGrp="1"/>
          </p:cNvSpPr>
          <p:nvPr>
            <p:ph type="title"/>
          </p:nvPr>
        </p:nvSpPr>
        <p:spPr>
          <a:xfrm>
            <a:off x="596875" y="313599"/>
            <a:ext cx="11009974" cy="615553"/>
          </a:xfrm>
        </p:spPr>
        <p:txBody>
          <a:bodyPr wrap="square" anchor="ctr">
            <a:normAutofit/>
          </a:bodyPr>
          <a:lstStyle/>
          <a:p>
            <a:r>
              <a:rPr lang="en-GB" dirty="0"/>
              <a:t>Rule properties</a:t>
            </a:r>
          </a:p>
        </p:txBody>
      </p:sp>
      <p:sp>
        <p:nvSpPr>
          <p:cNvPr id="14" name="Footer Placeholder 3">
            <a:extLst>
              <a:ext uri="{FF2B5EF4-FFF2-40B4-BE49-F238E27FC236}">
                <a16:creationId xmlns:a16="http://schemas.microsoft.com/office/drawing/2014/main" id="{711BC27F-A322-F4EF-30EE-14FBC8D2555D}"/>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9" name="Table 9">
            <a:extLst>
              <a:ext uri="{FF2B5EF4-FFF2-40B4-BE49-F238E27FC236}">
                <a16:creationId xmlns:a16="http://schemas.microsoft.com/office/drawing/2014/main" id="{C5F91438-862E-80F5-CEC9-F31459F51218}"/>
              </a:ext>
            </a:extLst>
          </p:cNvPr>
          <p:cNvGraphicFramePr>
            <a:graphicFrameLocks noGrp="1"/>
          </p:cNvGraphicFramePr>
          <p:nvPr>
            <p:extLst>
              <p:ext uri="{D42A27DB-BD31-4B8C-83A1-F6EECF244321}">
                <p14:modId xmlns:p14="http://schemas.microsoft.com/office/powerpoint/2010/main" val="3275127901"/>
              </p:ext>
            </p:extLst>
          </p:nvPr>
        </p:nvGraphicFramePr>
        <p:xfrm>
          <a:off x="596239" y="1402314"/>
          <a:ext cx="11009974" cy="4327693"/>
        </p:xfrm>
        <a:graphic>
          <a:graphicData uri="http://schemas.openxmlformats.org/drawingml/2006/table">
            <a:tbl>
              <a:tblPr firstRow="1" bandRow="1">
                <a:tableStyleId>{5C22544A-7EE6-4342-B048-85BDC9FD1C3A}</a:tableStyleId>
              </a:tblPr>
              <a:tblGrid>
                <a:gridCol w="1904405">
                  <a:extLst>
                    <a:ext uri="{9D8B030D-6E8A-4147-A177-3AD203B41FA5}">
                      <a16:colId xmlns:a16="http://schemas.microsoft.com/office/drawing/2014/main" val="2645247060"/>
                    </a:ext>
                  </a:extLst>
                </a:gridCol>
                <a:gridCol w="9105569">
                  <a:extLst>
                    <a:ext uri="{9D8B030D-6E8A-4147-A177-3AD203B41FA5}">
                      <a16:colId xmlns:a16="http://schemas.microsoft.com/office/drawing/2014/main" val="1610264127"/>
                    </a:ext>
                  </a:extLst>
                </a:gridCol>
              </a:tblGrid>
              <a:tr h="388609">
                <a:tc>
                  <a:txBody>
                    <a:bodyPr/>
                    <a:lstStyle/>
                    <a:p>
                      <a:r>
                        <a:rPr lang="en-GB" sz="1700"/>
                        <a:t>Property</a:t>
                      </a:r>
                    </a:p>
                  </a:txBody>
                  <a:tcPr marL="88320" marR="88320" marT="44160" marB="44160"/>
                </a:tc>
                <a:tc>
                  <a:txBody>
                    <a:bodyPr/>
                    <a:lstStyle/>
                    <a:p>
                      <a:r>
                        <a:rPr lang="en-GB" sz="1700"/>
                        <a:t>Description</a:t>
                      </a:r>
                    </a:p>
                  </a:txBody>
                  <a:tcPr marL="88320" marR="88320" marT="44160" marB="44160"/>
                </a:tc>
                <a:extLst>
                  <a:ext uri="{0D108BD9-81ED-4DB2-BD59-A6C34878D82A}">
                    <a16:rowId xmlns:a16="http://schemas.microsoft.com/office/drawing/2014/main" val="2327144768"/>
                  </a:ext>
                </a:extLst>
              </a:tr>
              <a:tr h="918531">
                <a:tc>
                  <a:txBody>
                    <a:bodyPr/>
                    <a:lstStyle/>
                    <a:p>
                      <a:r>
                        <a:rPr lang="en-GB" sz="1700"/>
                        <a:t>type</a:t>
                      </a:r>
                    </a:p>
                  </a:txBody>
                  <a:tcPr marL="88320" marR="88320" marT="44160" marB="44160"/>
                </a:tc>
                <a:tc>
                  <a:txBody>
                    <a:bodyPr/>
                    <a:lstStyle/>
                    <a:p>
                      <a:pPr marL="0" indent="0">
                        <a:buFontTx/>
                        <a:buNone/>
                      </a:pPr>
                      <a:r>
                        <a:rPr lang="en-GB" sz="1700"/>
                        <a:t>Defines text to categorise rule as, e.g. “ERROR”. You can create any categories, and checkboxes will appear for each category along with a count of how many lines match.</a:t>
                      </a:r>
                      <a:br>
                        <a:rPr lang="en-GB" sz="1700"/>
                      </a:br>
                      <a:r>
                        <a:rPr lang="en-GB" sz="1700" b="1"/>
                        <a:t>null</a:t>
                      </a:r>
                      <a:r>
                        <a:rPr lang="en-GB" sz="1700"/>
                        <a:t> can be used as a value, which will not produce any category checkbox.</a:t>
                      </a:r>
                    </a:p>
                  </a:txBody>
                  <a:tcPr marL="88320" marR="88320" marT="44160" marB="44160"/>
                </a:tc>
                <a:extLst>
                  <a:ext uri="{0D108BD9-81ED-4DB2-BD59-A6C34878D82A}">
                    <a16:rowId xmlns:a16="http://schemas.microsoft.com/office/drawing/2014/main" val="866534683"/>
                  </a:ext>
                </a:extLst>
              </a:tr>
              <a:tr h="918531">
                <a:tc>
                  <a:txBody>
                    <a:bodyPr/>
                    <a:lstStyle/>
                    <a:p>
                      <a:r>
                        <a:rPr lang="en-GB" sz="1700"/>
                        <a:t>interesting</a:t>
                      </a:r>
                    </a:p>
                  </a:txBody>
                  <a:tcPr marL="88320" marR="88320" marT="44160" marB="44160"/>
                </a:tc>
                <a:tc>
                  <a:txBody>
                    <a:bodyPr/>
                    <a:lstStyle/>
                    <a:p>
                      <a:pPr marL="285750" indent="-285750">
                        <a:buFontTx/>
                        <a:buChar char="-"/>
                      </a:pPr>
                      <a:r>
                        <a:rPr lang="en-GB" sz="1700" b="1"/>
                        <a:t>true</a:t>
                      </a:r>
                      <a:r>
                        <a:rPr lang="en-GB" sz="1700"/>
                        <a:t> means that you can use the next/previous interesting thing arrows in the viewer for this line, allowing grouping of the things you are most interested in</a:t>
                      </a:r>
                    </a:p>
                    <a:p>
                      <a:pPr marL="285750" indent="-285750">
                        <a:buFontTx/>
                        <a:buChar char="-"/>
                      </a:pPr>
                      <a:r>
                        <a:rPr lang="en-GB" sz="1700" b="1"/>
                        <a:t>false</a:t>
                      </a:r>
                      <a:r>
                        <a:rPr lang="en-GB" sz="1700"/>
                        <a:t> means this is not interesting</a:t>
                      </a:r>
                    </a:p>
                  </a:txBody>
                  <a:tcPr marL="88320" marR="88320" marT="44160" marB="44160"/>
                </a:tc>
                <a:extLst>
                  <a:ext uri="{0D108BD9-81ED-4DB2-BD59-A6C34878D82A}">
                    <a16:rowId xmlns:a16="http://schemas.microsoft.com/office/drawing/2014/main" val="4083544243"/>
                  </a:ext>
                </a:extLst>
              </a:tr>
              <a:tr h="653570">
                <a:tc>
                  <a:txBody>
                    <a:bodyPr/>
                    <a:lstStyle/>
                    <a:p>
                      <a:r>
                        <a:rPr lang="en-GB" sz="1700"/>
                        <a:t>description</a:t>
                      </a:r>
                    </a:p>
                  </a:txBody>
                  <a:tcPr marL="88320" marR="88320" marT="44160" marB="44160"/>
                </a:tc>
                <a:tc>
                  <a:txBody>
                    <a:bodyPr/>
                    <a:lstStyle/>
                    <a:p>
                      <a:pPr marL="0" indent="0">
                        <a:buFontTx/>
                        <a:buNone/>
                      </a:pPr>
                      <a:r>
                        <a:rPr lang="en-GB" sz="1700"/>
                        <a:t>Description of this rule, useful as documentation and to help others especially if you are using more complex regular expressions</a:t>
                      </a:r>
                    </a:p>
                  </a:txBody>
                  <a:tcPr marL="88320" marR="88320" marT="44160" marB="44160"/>
                </a:tc>
                <a:extLst>
                  <a:ext uri="{0D108BD9-81ED-4DB2-BD59-A6C34878D82A}">
                    <a16:rowId xmlns:a16="http://schemas.microsoft.com/office/drawing/2014/main" val="3515130010"/>
                  </a:ext>
                </a:extLst>
              </a:tr>
              <a:tr h="1448452">
                <a:tc>
                  <a:txBody>
                    <a:bodyPr/>
                    <a:lstStyle/>
                    <a:p>
                      <a:r>
                        <a:rPr lang="en-GB" sz="1700"/>
                        <a:t>substitute</a:t>
                      </a:r>
                    </a:p>
                  </a:txBody>
                  <a:tcPr marL="88320" marR="88320" marT="44160" marB="44160"/>
                </a:tc>
                <a:tc>
                  <a:txBody>
                    <a:bodyPr/>
                    <a:lstStyle/>
                    <a:p>
                      <a:pPr marL="285750" indent="-285750">
                        <a:buFontTx/>
                        <a:buChar char="-"/>
                      </a:pPr>
                      <a:r>
                        <a:rPr lang="en-GB" sz="1700" b="1"/>
                        <a:t>false</a:t>
                      </a:r>
                      <a:r>
                        <a:rPr lang="en-GB" sz="1700"/>
                        <a:t> does nothing</a:t>
                      </a:r>
                    </a:p>
                    <a:p>
                      <a:pPr marL="285750" indent="-285750">
                        <a:buFontTx/>
                        <a:buChar char="-"/>
                      </a:pPr>
                      <a:r>
                        <a:rPr lang="en-GB" sz="1700" b="1"/>
                        <a:t>true</a:t>
                      </a:r>
                      <a:r>
                        <a:rPr lang="en-GB" sz="1700"/>
                        <a:t> will do the following:</a:t>
                      </a:r>
                      <a:br>
                        <a:rPr lang="en-GB" sz="1700"/>
                      </a:br>
                      <a:r>
                        <a:rPr lang="en-GB" sz="1700"/>
                        <a:t>1 - use the regular expression to capture the text that matches</a:t>
                      </a:r>
                      <a:br>
                        <a:rPr lang="en-GB" sz="1700"/>
                      </a:br>
                      <a:r>
                        <a:rPr lang="en-GB" sz="1700"/>
                        <a:t>2 – replace </a:t>
                      </a:r>
                      <a:r>
                        <a:rPr lang="en-GB" sz="1700" b="1"/>
                        <a:t>{{matched}}</a:t>
                      </a:r>
                      <a:r>
                        <a:rPr lang="en-GB" sz="1700"/>
                        <a:t> in prefix and suffix with the matching text</a:t>
                      </a:r>
                      <a:br>
                        <a:rPr lang="en-GB" sz="1700"/>
                      </a:br>
                      <a:r>
                        <a:rPr lang="en-GB" sz="1700"/>
                        <a:t>e.g. find URLs in the log and convert them into clickable links to those URLs </a:t>
                      </a:r>
                    </a:p>
                  </a:txBody>
                  <a:tcPr marL="88320" marR="88320" marT="44160" marB="44160"/>
                </a:tc>
                <a:extLst>
                  <a:ext uri="{0D108BD9-81ED-4DB2-BD59-A6C34878D82A}">
                    <a16:rowId xmlns:a16="http://schemas.microsoft.com/office/drawing/2014/main" val="3788695393"/>
                  </a:ext>
                </a:extLst>
              </a:tr>
            </a:tbl>
          </a:graphicData>
        </a:graphic>
      </p:graphicFrame>
    </p:spTree>
    <p:extLst>
      <p:ext uri="{BB962C8B-B14F-4D97-AF65-F5344CB8AC3E}">
        <p14:creationId xmlns:p14="http://schemas.microsoft.com/office/powerpoint/2010/main" val="287006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3123-C0A8-9AE8-1D98-40DDBA9CBD36}"/>
              </a:ext>
            </a:extLst>
          </p:cNvPr>
          <p:cNvSpPr>
            <a:spLocks noGrp="1"/>
          </p:cNvSpPr>
          <p:nvPr>
            <p:ph type="title"/>
          </p:nvPr>
        </p:nvSpPr>
        <p:spPr>
          <a:xfrm>
            <a:off x="596875" y="313599"/>
            <a:ext cx="11009974" cy="615553"/>
          </a:xfrm>
        </p:spPr>
        <p:txBody>
          <a:bodyPr wrap="square" anchor="ctr">
            <a:normAutofit/>
          </a:bodyPr>
          <a:lstStyle/>
          <a:p>
            <a:r>
              <a:rPr lang="en-GB" dirty="0"/>
              <a:t>A rule to find Warnings</a:t>
            </a:r>
          </a:p>
        </p:txBody>
      </p:sp>
      <p:sp>
        <p:nvSpPr>
          <p:cNvPr id="3" name="Content Placeholder 2">
            <a:extLst>
              <a:ext uri="{FF2B5EF4-FFF2-40B4-BE49-F238E27FC236}">
                <a16:creationId xmlns:a16="http://schemas.microsoft.com/office/drawing/2014/main" id="{A431D5FC-1315-E569-554D-791E403F28AF}"/>
              </a:ext>
            </a:extLst>
          </p:cNvPr>
          <p:cNvSpPr>
            <a:spLocks noGrp="1"/>
          </p:cNvSpPr>
          <p:nvPr>
            <p:ph idx="1"/>
          </p:nvPr>
        </p:nvSpPr>
        <p:spPr>
          <a:xfrm>
            <a:off x="596875" y="1410295"/>
            <a:ext cx="11009313" cy="4076700"/>
          </a:xfrm>
        </p:spPr>
        <p:txBody>
          <a:bodyPr wrap="square">
            <a:normAutofit/>
          </a:bodyPr>
          <a:lstStyle/>
          <a:p>
            <a:pPr>
              <a:spcAft>
                <a:spcPts val="600"/>
              </a:spcAft>
            </a:pPr>
            <a:r>
              <a:rPr lang="en-GB" b="0" dirty="0">
                <a:effectLst/>
                <a:highlight>
                  <a:srgbClr val="FFFFFF"/>
                </a:highlight>
              </a:rPr>
              <a:t>"</a:t>
            </a:r>
            <a:r>
              <a:rPr lang="en-GB" dirty="0" err="1">
                <a:effectLst/>
                <a:highlight>
                  <a:srgbClr val="FFFFFF"/>
                </a:highlight>
              </a:rPr>
              <a:t>ruleType</a:t>
            </a:r>
            <a:r>
              <a:rPr lang="en-GB" b="0" dirty="0">
                <a:effectLst/>
                <a:highlight>
                  <a:srgbClr val="FFFFFF"/>
                </a:highlight>
              </a:rPr>
              <a:t>": "regex",</a:t>
            </a:r>
          </a:p>
          <a:p>
            <a:pPr>
              <a:spcAft>
                <a:spcPts val="600"/>
              </a:spcAft>
            </a:pPr>
            <a:r>
              <a:rPr lang="en-GB" b="0" dirty="0">
                <a:effectLst/>
                <a:highlight>
                  <a:srgbClr val="FFFFFF"/>
                </a:highlight>
              </a:rPr>
              <a:t> "</a:t>
            </a:r>
            <a:r>
              <a:rPr lang="en-GB" dirty="0">
                <a:effectLst/>
                <a:highlight>
                  <a:srgbClr val="FFFFFF"/>
                </a:highlight>
              </a:rPr>
              <a:t>regex</a:t>
            </a:r>
            <a:r>
              <a:rPr lang="en-GB" b="0" dirty="0">
                <a:effectLst/>
                <a:highlight>
                  <a:srgbClr val="FFFFFF"/>
                </a:highlight>
              </a:rPr>
              <a:t>": "(?:^WARNING:|^WARNING\\s)(?!.*PRODUCT WITH WHICH|.*PRODUCT WITH WHICH|.*IS ASSOCIATED WILL EXPIRE|.*MPRINT|.*MLOGIC|.*SYMBOLGEN|.*IS ASSOCIATED IS SCHEDULED TO EXPIRE|.*YOUR SYSTEM IS SCHEDULED TO EXPIRE)",</a:t>
            </a:r>
          </a:p>
          <a:p>
            <a:pPr>
              <a:spcAft>
                <a:spcPts val="600"/>
              </a:spcAft>
            </a:pPr>
            <a:r>
              <a:rPr lang="en-GB" b="0" dirty="0">
                <a:effectLst/>
                <a:highlight>
                  <a:srgbClr val="FFFFFF"/>
                </a:highlight>
              </a:rPr>
              <a:t>"</a:t>
            </a:r>
            <a:r>
              <a:rPr lang="en-GB" dirty="0">
                <a:effectLst/>
                <a:highlight>
                  <a:srgbClr val="FFFFFF"/>
                </a:highlight>
              </a:rPr>
              <a:t>prefix</a:t>
            </a:r>
            <a:r>
              <a:rPr lang="en-GB" b="0" dirty="0">
                <a:effectLst/>
                <a:highlight>
                  <a:srgbClr val="FFFFFF"/>
                </a:highlight>
              </a:rPr>
              <a:t>": "&lt;span style='</a:t>
            </a:r>
            <a:r>
              <a:rPr lang="en-GB" b="0" dirty="0" err="1">
                <a:effectLst/>
                <a:highlight>
                  <a:srgbClr val="FFFFFF"/>
                </a:highlight>
              </a:rPr>
              <a:t>color</a:t>
            </a:r>
            <a:r>
              <a:rPr lang="en-GB" b="0" dirty="0">
                <a:effectLst/>
                <a:highlight>
                  <a:srgbClr val="FFFFFF"/>
                </a:highlight>
              </a:rPr>
              <a:t>: green'&gt;",</a:t>
            </a:r>
          </a:p>
          <a:p>
            <a:pPr>
              <a:spcAft>
                <a:spcPts val="600"/>
              </a:spcAft>
            </a:pPr>
            <a:r>
              <a:rPr lang="en-GB" b="0" dirty="0">
                <a:effectLst/>
                <a:highlight>
                  <a:srgbClr val="FFFFFF"/>
                </a:highlight>
              </a:rPr>
              <a:t>"</a:t>
            </a:r>
            <a:r>
              <a:rPr lang="en-GB" dirty="0">
                <a:effectLst/>
                <a:highlight>
                  <a:srgbClr val="FFFFFF"/>
                </a:highlight>
              </a:rPr>
              <a:t>suffix</a:t>
            </a:r>
            <a:r>
              <a:rPr lang="en-GB" b="0" dirty="0">
                <a:effectLst/>
                <a:highlight>
                  <a:srgbClr val="FFFFFF"/>
                </a:highlight>
              </a:rPr>
              <a:t>": "&lt;/span&gt;",</a:t>
            </a:r>
          </a:p>
          <a:p>
            <a:pPr>
              <a:spcAft>
                <a:spcPts val="600"/>
              </a:spcAft>
            </a:pPr>
            <a:r>
              <a:rPr lang="en-GB" b="0" dirty="0">
                <a:effectLst/>
                <a:highlight>
                  <a:srgbClr val="FFFFFF"/>
                </a:highlight>
              </a:rPr>
              <a:t>"</a:t>
            </a:r>
            <a:r>
              <a:rPr lang="en-GB" dirty="0">
                <a:effectLst/>
                <a:highlight>
                  <a:srgbClr val="FFFFFF"/>
                </a:highlight>
              </a:rPr>
              <a:t>anchor</a:t>
            </a:r>
            <a:r>
              <a:rPr lang="en-GB" b="0" dirty="0">
                <a:effectLst/>
                <a:highlight>
                  <a:srgbClr val="FFFFFF"/>
                </a:highlight>
              </a:rPr>
              <a:t>": true,</a:t>
            </a:r>
          </a:p>
          <a:p>
            <a:pPr>
              <a:spcAft>
                <a:spcPts val="600"/>
              </a:spcAft>
            </a:pPr>
            <a:r>
              <a:rPr lang="en-GB" b="0" dirty="0">
                <a:effectLst/>
                <a:highlight>
                  <a:srgbClr val="FFFFFF"/>
                </a:highlight>
              </a:rPr>
              <a:t>"</a:t>
            </a:r>
            <a:r>
              <a:rPr lang="en-GB" dirty="0" err="1">
                <a:effectLst/>
                <a:highlight>
                  <a:srgbClr val="FFFFFF"/>
                </a:highlight>
              </a:rPr>
              <a:t>linkColor</a:t>
            </a:r>
            <a:r>
              <a:rPr lang="en-GB" b="0" dirty="0">
                <a:effectLst/>
                <a:highlight>
                  <a:srgbClr val="FFFFFF"/>
                </a:highlight>
              </a:rPr>
              <a:t>": "green",</a:t>
            </a:r>
          </a:p>
          <a:p>
            <a:pPr>
              <a:spcAft>
                <a:spcPts val="600"/>
              </a:spcAft>
            </a:pPr>
            <a:r>
              <a:rPr lang="en-GB" b="0" dirty="0">
                <a:effectLst/>
                <a:highlight>
                  <a:srgbClr val="FFFFFF"/>
                </a:highlight>
              </a:rPr>
              <a:t>"</a:t>
            </a:r>
            <a:r>
              <a:rPr lang="en-GB" dirty="0">
                <a:effectLst/>
                <a:highlight>
                  <a:srgbClr val="FFFFFF"/>
                </a:highlight>
              </a:rPr>
              <a:t>type</a:t>
            </a:r>
            <a:r>
              <a:rPr lang="en-GB" b="0" dirty="0">
                <a:effectLst/>
                <a:highlight>
                  <a:srgbClr val="FFFFFF"/>
                </a:highlight>
              </a:rPr>
              <a:t>": "WARN",</a:t>
            </a:r>
          </a:p>
          <a:p>
            <a:endParaRPr lang="en-GB" b="0" dirty="0"/>
          </a:p>
        </p:txBody>
      </p:sp>
      <p:sp>
        <p:nvSpPr>
          <p:cNvPr id="4" name="Footer Placeholder 3">
            <a:extLst>
              <a:ext uri="{FF2B5EF4-FFF2-40B4-BE49-F238E27FC236}">
                <a16:creationId xmlns:a16="http://schemas.microsoft.com/office/drawing/2014/main" id="{5F6A0BAF-C24A-FCB5-76D2-5CA24E659F31}"/>
              </a:ext>
            </a:extLst>
          </p:cNvPr>
          <p:cNvSpPr>
            <a:spLocks noGrp="1"/>
          </p:cNvSpPr>
          <p:nvPr>
            <p:ph type="ftr" sz="quarter" idx="11"/>
          </p:nvPr>
        </p:nvSpPr>
        <p:spPr>
          <a:xfrm>
            <a:off x="1508760" y="6356350"/>
            <a:ext cx="904399" cy="365125"/>
          </a:xfrm>
        </p:spPr>
        <p:txBody>
          <a:bodyPr anchor="ctr">
            <a:normAutofit/>
          </a:bodyPr>
          <a:lstStyle/>
          <a:p>
            <a:pPr>
              <a:spcAft>
                <a:spcPts val="600"/>
              </a:spcAft>
            </a:pPr>
            <a:r>
              <a:rPr lang="en-US"/>
              <a:t>DS-109</a:t>
            </a:r>
          </a:p>
        </p:txBody>
      </p:sp>
    </p:spTree>
    <p:extLst>
      <p:ext uri="{BB962C8B-B14F-4D97-AF65-F5344CB8AC3E}">
        <p14:creationId xmlns:p14="http://schemas.microsoft.com/office/powerpoint/2010/main" val="3258052002"/>
      </p:ext>
    </p:extLst>
  </p:cSld>
  <p:clrMapOvr>
    <a:masterClrMapping/>
  </p:clrMapOvr>
</p:sld>
</file>

<file path=ppt/theme/theme1.xml><?xml version="1.0" encoding="utf-8"?>
<a:theme xmlns:a="http://schemas.openxmlformats.org/drawingml/2006/main" name="MASTER">
  <a:themeElements>
    <a:clrScheme name="PharmaSUG">
      <a:dk1>
        <a:srgbClr val="2E2C2C"/>
      </a:dk1>
      <a:lt1>
        <a:srgbClr val="FFFFFF"/>
      </a:lt1>
      <a:dk2>
        <a:srgbClr val="2E2C2C"/>
      </a:dk2>
      <a:lt2>
        <a:srgbClr val="C0C0C0"/>
      </a:lt2>
      <a:accent1>
        <a:srgbClr val="98C83E"/>
      </a:accent1>
      <a:accent2>
        <a:srgbClr val="173654"/>
      </a:accent2>
      <a:accent3>
        <a:srgbClr val="ED1C24"/>
      </a:accent3>
      <a:accent4>
        <a:srgbClr val="808080"/>
      </a:accent4>
      <a:accent5>
        <a:srgbClr val="3064A0"/>
      </a:accent5>
      <a:accent6>
        <a:srgbClr val="4B641E"/>
      </a:accent6>
      <a:hlink>
        <a:srgbClr val="ED1C24"/>
      </a:hlink>
      <a:folHlink>
        <a:srgbClr val="2A2F3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DDA6006-402E-47E5-A9CD-77AE7357B12B}" vid="{567A5B5C-B730-43C8-AD84-843FB68440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ad6f6f2-a951-4904-b531-92e1207fc7a5}" enabled="1" method="Standard" siteId="{b7be7686-6f97-4db7-9081-a23cf09a96b5}" removed="0"/>
</clbl:labelList>
</file>

<file path=docProps/app.xml><?xml version="1.0" encoding="utf-8"?>
<Properties xmlns="http://schemas.openxmlformats.org/officeDocument/2006/extended-properties" xmlns:vt="http://schemas.openxmlformats.org/officeDocument/2006/docPropsVTypes">
  <Template>MASTER</Template>
  <TotalTime>468</TotalTime>
  <Words>1659</Words>
  <Application>Microsoft Macintosh PowerPoint</Application>
  <PresentationFormat>Widescreen</PresentationFormat>
  <Paragraphs>231</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Wingdings</vt:lpstr>
      <vt:lpstr>Courier New</vt:lpstr>
      <vt:lpstr>Arial Black</vt:lpstr>
      <vt:lpstr>MASTER</vt:lpstr>
      <vt:lpstr>Biography</vt:lpstr>
      <vt:lpstr>Analyzing your SAS log with user defined rules using an app or macro. </vt:lpstr>
      <vt:lpstr>Approach</vt:lpstr>
      <vt:lpstr>What do we want from log analysis</vt:lpstr>
      <vt:lpstr>Defining Rules</vt:lpstr>
      <vt:lpstr>Simple rule to find Notes</vt:lpstr>
      <vt:lpstr>Rule properties</vt:lpstr>
      <vt:lpstr>Rule properties</vt:lpstr>
      <vt:lpstr>A rule to find Warnings</vt:lpstr>
      <vt:lpstr>More complex rule making links to URLs</vt:lpstr>
      <vt:lpstr>Defining special rules files</vt:lpstr>
      <vt:lpstr>Using Rules with a macro</vt:lpstr>
      <vt:lpstr>Requirements for macro</vt:lpstr>
      <vt:lpstr>fileCheckWithRules parameters</vt:lpstr>
      <vt:lpstr>What is returned by fileCheckWithRules</vt:lpstr>
      <vt:lpstr>PC SAS example 1</vt:lpstr>
      <vt:lpstr>PC SAS example 2</vt:lpstr>
      <vt:lpstr>LSAF example</vt:lpstr>
      <vt:lpstr>Using Rules with Web Application</vt:lpstr>
      <vt:lpstr>Log Viewer Web Application</vt:lpstr>
      <vt:lpstr>Log Viewer Web app</vt:lpstr>
      <vt:lpstr>PowerPoint Presentation</vt:lpstr>
      <vt:lpstr>Example Data Flow Diagrams</vt:lpstr>
      <vt:lpstr>Futures</vt:lpstr>
      <vt:lpstr>Many enhancements are planned/done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to Use PPTX Template</dc:title>
  <dc:creator>Philip Mason</dc:creator>
  <cp:lastModifiedBy>Philip Mason</cp:lastModifiedBy>
  <cp:revision>2</cp:revision>
  <dcterms:created xsi:type="dcterms:W3CDTF">2024-03-17T20:58:56Z</dcterms:created>
  <dcterms:modified xsi:type="dcterms:W3CDTF">2024-05-18T13:12:37Z</dcterms:modified>
</cp:coreProperties>
</file>