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16" d="100"/>
          <a:sy n="116" d="100"/>
        </p:scale>
        <p:origin x="14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57163" y="1581150"/>
            <a:ext cx="8829675" cy="46958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8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3567" y="612775"/>
            <a:ext cx="888038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DLT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Kristian Brock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LTSeries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LTSeries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DLT Series</vt:lpstr>
      <vt:lpstr>Intro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DLT Series</vt:lpstr>
      <vt:lpstr>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 Series</dc:title>
  <dc:creator>Kristian Brock</dc:creator>
  <cp:keywords/>
  <cp:lastModifiedBy>Kristian Brock (School of Cancer Sciences)</cp:lastModifiedBy>
  <cp:revision>2</cp:revision>
  <dcterms:created xsi:type="dcterms:W3CDTF">2019-09-09T08:36:41Z</dcterms:created>
  <dcterms:modified xsi:type="dcterms:W3CDTF">2019-09-09T11:53:41Z</dcterms:modified>
</cp:coreProperties>
</file>