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8AF64-6435-451D-AF61-A5E5B138D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5739166-024C-4E4D-8F98-1E04A51F6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Semiconductor Industry Pursuit of Process Enhancement</a:t>
          </a:r>
          <a:endParaRPr lang="en-US"/>
        </a:p>
      </dgm:t>
    </dgm:pt>
    <dgm:pt modelId="{82522405-2F93-40CA-8D5A-1C33883E0466}" type="parTrans" cxnId="{E6FED225-E6BA-4877-9577-E93838668492}">
      <dgm:prSet/>
      <dgm:spPr/>
      <dgm:t>
        <a:bodyPr/>
        <a:lstStyle/>
        <a:p>
          <a:endParaRPr lang="en-US"/>
        </a:p>
      </dgm:t>
    </dgm:pt>
    <dgm:pt modelId="{06A01AF8-4AB8-4A96-AB4C-6E28989CDBDF}" type="sibTrans" cxnId="{E6FED225-E6BA-4877-9577-E93838668492}">
      <dgm:prSet/>
      <dgm:spPr/>
      <dgm:t>
        <a:bodyPr/>
        <a:lstStyle/>
        <a:p>
          <a:endParaRPr lang="en-US"/>
        </a:p>
      </dgm:t>
    </dgm:pt>
    <dgm:pt modelId="{BE044EC9-DC60-4963-8F9A-5AEB59C54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of Bayesian Optimization in Semiconductor Deposition Rate</a:t>
          </a:r>
          <a:endParaRPr lang="en-US"/>
        </a:p>
      </dgm:t>
    </dgm:pt>
    <dgm:pt modelId="{22243792-68B1-42D8-8041-8D9570386911}" type="parTrans" cxnId="{BABF2303-8254-4F24-A9ED-54C0D32C9A1A}">
      <dgm:prSet/>
      <dgm:spPr/>
      <dgm:t>
        <a:bodyPr/>
        <a:lstStyle/>
        <a:p>
          <a:endParaRPr lang="en-US"/>
        </a:p>
      </dgm:t>
    </dgm:pt>
    <dgm:pt modelId="{C80CDA85-6F9C-4BAE-B11E-DD2F383483D0}" type="sibTrans" cxnId="{BABF2303-8254-4F24-A9ED-54C0D32C9A1A}">
      <dgm:prSet/>
      <dgm:spPr/>
      <dgm:t>
        <a:bodyPr/>
        <a:lstStyle/>
        <a:p>
          <a:endParaRPr lang="en-US"/>
        </a:p>
      </dgm:t>
    </dgm:pt>
    <dgm:pt modelId="{CA28559D-A896-4134-B57F-4B95B10B01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Code Demonstration for Deposition Rate Optimization</a:t>
          </a:r>
          <a:endParaRPr lang="en-US"/>
        </a:p>
      </dgm:t>
    </dgm:pt>
    <dgm:pt modelId="{E4FAF464-07FD-4D1E-8E40-997D7CBF634C}" type="parTrans" cxnId="{4777B8DE-8AF9-468F-81A1-FFFFD499D09E}">
      <dgm:prSet/>
      <dgm:spPr/>
      <dgm:t>
        <a:bodyPr/>
        <a:lstStyle/>
        <a:p>
          <a:endParaRPr lang="en-US"/>
        </a:p>
      </dgm:t>
    </dgm:pt>
    <dgm:pt modelId="{6FCA7F7B-DE61-48E6-A565-A9D6A977A40D}" type="sibTrans" cxnId="{4777B8DE-8AF9-468F-81A1-FFFFD499D09E}">
      <dgm:prSet/>
      <dgm:spPr/>
      <dgm:t>
        <a:bodyPr/>
        <a:lstStyle/>
        <a:p>
          <a:endParaRPr lang="en-US"/>
        </a:p>
      </dgm:t>
    </dgm:pt>
    <dgm:pt modelId="{9EB81030-D00C-498A-A283-5D8D845F78C0}" type="pres">
      <dgm:prSet presAssocID="{3808AF64-6435-451D-AF61-A5E5B138DA5C}" presName="root" presStyleCnt="0">
        <dgm:presLayoutVars>
          <dgm:dir/>
          <dgm:resizeHandles val="exact"/>
        </dgm:presLayoutVars>
      </dgm:prSet>
      <dgm:spPr/>
    </dgm:pt>
    <dgm:pt modelId="{1B99D733-47B4-4EAF-8E81-C6DF82F119E5}" type="pres">
      <dgm:prSet presAssocID="{A5739166-024C-4E4D-8F98-1E04A51F645D}" presName="compNode" presStyleCnt="0"/>
      <dgm:spPr/>
    </dgm:pt>
    <dgm:pt modelId="{1624E8EE-AC7B-4B47-9EEE-F7B968EAE080}" type="pres">
      <dgm:prSet presAssocID="{A5739166-024C-4E4D-8F98-1E04A51F645D}" presName="bgRect" presStyleLbl="bgShp" presStyleIdx="0" presStyleCnt="3"/>
      <dgm:spPr/>
    </dgm:pt>
    <dgm:pt modelId="{B3AEBA90-0FD2-49C8-9DA2-EE1C8A85AE3F}" type="pres">
      <dgm:prSet presAssocID="{A5739166-024C-4E4D-8F98-1E04A51F64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CA7963-6B00-4D9E-95E6-7D6DB357D4DF}" type="pres">
      <dgm:prSet presAssocID="{A5739166-024C-4E4D-8F98-1E04A51F645D}" presName="spaceRect" presStyleCnt="0"/>
      <dgm:spPr/>
    </dgm:pt>
    <dgm:pt modelId="{D4E6E2F2-B17C-4373-9167-24D0CD12A5F8}" type="pres">
      <dgm:prSet presAssocID="{A5739166-024C-4E4D-8F98-1E04A51F645D}" presName="parTx" presStyleLbl="revTx" presStyleIdx="0" presStyleCnt="3">
        <dgm:presLayoutVars>
          <dgm:chMax val="0"/>
          <dgm:chPref val="0"/>
        </dgm:presLayoutVars>
      </dgm:prSet>
      <dgm:spPr/>
    </dgm:pt>
    <dgm:pt modelId="{801C1008-69A9-4FA5-B20E-46467906C006}" type="pres">
      <dgm:prSet presAssocID="{06A01AF8-4AB8-4A96-AB4C-6E28989CDBDF}" presName="sibTrans" presStyleCnt="0"/>
      <dgm:spPr/>
    </dgm:pt>
    <dgm:pt modelId="{90B779CB-9695-4FE8-89AD-E880ACC33F4F}" type="pres">
      <dgm:prSet presAssocID="{BE044EC9-DC60-4963-8F9A-5AEB59C54D0F}" presName="compNode" presStyleCnt="0"/>
      <dgm:spPr/>
    </dgm:pt>
    <dgm:pt modelId="{8628B07B-3A41-4504-AC69-B1229E25DD69}" type="pres">
      <dgm:prSet presAssocID="{BE044EC9-DC60-4963-8F9A-5AEB59C54D0F}" presName="bgRect" presStyleLbl="bgShp" presStyleIdx="1" presStyleCnt="3"/>
      <dgm:spPr/>
    </dgm:pt>
    <dgm:pt modelId="{193AA8B1-6074-4DFD-AC79-EC6D6F624DE3}" type="pres">
      <dgm:prSet presAssocID="{BE044EC9-DC60-4963-8F9A-5AEB59C54D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675100-7392-4714-AFA8-AB3E060925E8}" type="pres">
      <dgm:prSet presAssocID="{BE044EC9-DC60-4963-8F9A-5AEB59C54D0F}" presName="spaceRect" presStyleCnt="0"/>
      <dgm:spPr/>
    </dgm:pt>
    <dgm:pt modelId="{5BF275FD-C36A-4AA8-BCBA-201863012C87}" type="pres">
      <dgm:prSet presAssocID="{BE044EC9-DC60-4963-8F9A-5AEB59C54D0F}" presName="parTx" presStyleLbl="revTx" presStyleIdx="1" presStyleCnt="3">
        <dgm:presLayoutVars>
          <dgm:chMax val="0"/>
          <dgm:chPref val="0"/>
        </dgm:presLayoutVars>
      </dgm:prSet>
      <dgm:spPr/>
    </dgm:pt>
    <dgm:pt modelId="{0060B030-88BD-4A7B-BEA8-FB86D1172932}" type="pres">
      <dgm:prSet presAssocID="{C80CDA85-6F9C-4BAE-B11E-DD2F383483D0}" presName="sibTrans" presStyleCnt="0"/>
      <dgm:spPr/>
    </dgm:pt>
    <dgm:pt modelId="{1D2973CF-8A6A-4863-96AA-EE865635241A}" type="pres">
      <dgm:prSet presAssocID="{CA28559D-A896-4134-B57F-4B95B10B0180}" presName="compNode" presStyleCnt="0"/>
      <dgm:spPr/>
    </dgm:pt>
    <dgm:pt modelId="{9D463961-8939-4656-863C-79E00B237302}" type="pres">
      <dgm:prSet presAssocID="{CA28559D-A896-4134-B57F-4B95B10B0180}" presName="bgRect" presStyleLbl="bgShp" presStyleIdx="2" presStyleCnt="3"/>
      <dgm:spPr/>
    </dgm:pt>
    <dgm:pt modelId="{49BB3192-5E9C-4E70-9965-C3BE7DFE912F}" type="pres">
      <dgm:prSet presAssocID="{CA28559D-A896-4134-B57F-4B95B10B01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760081-F5ED-4045-9A69-E4FFDD62FB02}" type="pres">
      <dgm:prSet presAssocID="{CA28559D-A896-4134-B57F-4B95B10B0180}" presName="spaceRect" presStyleCnt="0"/>
      <dgm:spPr/>
    </dgm:pt>
    <dgm:pt modelId="{F91E120C-AB1A-4145-9226-1667AB203555}" type="pres">
      <dgm:prSet presAssocID="{CA28559D-A896-4134-B57F-4B95B10B01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BF2303-8254-4F24-A9ED-54C0D32C9A1A}" srcId="{3808AF64-6435-451D-AF61-A5E5B138DA5C}" destId="{BE044EC9-DC60-4963-8F9A-5AEB59C54D0F}" srcOrd="1" destOrd="0" parTransId="{22243792-68B1-42D8-8041-8D9570386911}" sibTransId="{C80CDA85-6F9C-4BAE-B11E-DD2F383483D0}"/>
    <dgm:cxn modelId="{E6FED225-E6BA-4877-9577-E93838668492}" srcId="{3808AF64-6435-451D-AF61-A5E5B138DA5C}" destId="{A5739166-024C-4E4D-8F98-1E04A51F645D}" srcOrd="0" destOrd="0" parTransId="{82522405-2F93-40CA-8D5A-1C33883E0466}" sibTransId="{06A01AF8-4AB8-4A96-AB4C-6E28989CDBDF}"/>
    <dgm:cxn modelId="{AB9C6648-D40F-4E26-80F6-1A08B68FD5E8}" type="presOf" srcId="{BE044EC9-DC60-4963-8F9A-5AEB59C54D0F}" destId="{5BF275FD-C36A-4AA8-BCBA-201863012C87}" srcOrd="0" destOrd="0" presId="urn:microsoft.com/office/officeart/2018/2/layout/IconVerticalSolidList"/>
    <dgm:cxn modelId="{772C9CC4-6FDF-4B12-A961-A397D7E1AD45}" type="presOf" srcId="{3808AF64-6435-451D-AF61-A5E5B138DA5C}" destId="{9EB81030-D00C-498A-A283-5D8D845F78C0}" srcOrd="0" destOrd="0" presId="urn:microsoft.com/office/officeart/2018/2/layout/IconVerticalSolidList"/>
    <dgm:cxn modelId="{DCFE2AD5-5E18-4B5B-AFBF-1FA8BDEC4AA1}" type="presOf" srcId="{A5739166-024C-4E4D-8F98-1E04A51F645D}" destId="{D4E6E2F2-B17C-4373-9167-24D0CD12A5F8}" srcOrd="0" destOrd="0" presId="urn:microsoft.com/office/officeart/2018/2/layout/IconVerticalSolidList"/>
    <dgm:cxn modelId="{4777B8DE-8AF9-468F-81A1-FFFFD499D09E}" srcId="{3808AF64-6435-451D-AF61-A5E5B138DA5C}" destId="{CA28559D-A896-4134-B57F-4B95B10B0180}" srcOrd="2" destOrd="0" parTransId="{E4FAF464-07FD-4D1E-8E40-997D7CBF634C}" sibTransId="{6FCA7F7B-DE61-48E6-A565-A9D6A977A40D}"/>
    <dgm:cxn modelId="{D19BDAF3-2CF5-46B7-B9A6-3CC460D25B3E}" type="presOf" srcId="{CA28559D-A896-4134-B57F-4B95B10B0180}" destId="{F91E120C-AB1A-4145-9226-1667AB203555}" srcOrd="0" destOrd="0" presId="urn:microsoft.com/office/officeart/2018/2/layout/IconVerticalSolidList"/>
    <dgm:cxn modelId="{0C864017-F9B8-4B40-8A91-E35372F543E6}" type="presParOf" srcId="{9EB81030-D00C-498A-A283-5D8D845F78C0}" destId="{1B99D733-47B4-4EAF-8E81-C6DF82F119E5}" srcOrd="0" destOrd="0" presId="urn:microsoft.com/office/officeart/2018/2/layout/IconVerticalSolidList"/>
    <dgm:cxn modelId="{4E3A1158-A8B3-4E06-B949-AD957C586EBC}" type="presParOf" srcId="{1B99D733-47B4-4EAF-8E81-C6DF82F119E5}" destId="{1624E8EE-AC7B-4B47-9EEE-F7B968EAE080}" srcOrd="0" destOrd="0" presId="urn:microsoft.com/office/officeart/2018/2/layout/IconVerticalSolidList"/>
    <dgm:cxn modelId="{98ABD46E-860C-4269-AA1D-BF5B4A3145B3}" type="presParOf" srcId="{1B99D733-47B4-4EAF-8E81-C6DF82F119E5}" destId="{B3AEBA90-0FD2-49C8-9DA2-EE1C8A85AE3F}" srcOrd="1" destOrd="0" presId="urn:microsoft.com/office/officeart/2018/2/layout/IconVerticalSolidList"/>
    <dgm:cxn modelId="{9C1BBF7C-7637-4634-A446-6A39A7BCDCD5}" type="presParOf" srcId="{1B99D733-47B4-4EAF-8E81-C6DF82F119E5}" destId="{98CA7963-6B00-4D9E-95E6-7D6DB357D4DF}" srcOrd="2" destOrd="0" presId="urn:microsoft.com/office/officeart/2018/2/layout/IconVerticalSolidList"/>
    <dgm:cxn modelId="{A7BDBA13-0BD8-4B7E-A9A3-FAD7D4B11061}" type="presParOf" srcId="{1B99D733-47B4-4EAF-8E81-C6DF82F119E5}" destId="{D4E6E2F2-B17C-4373-9167-24D0CD12A5F8}" srcOrd="3" destOrd="0" presId="urn:microsoft.com/office/officeart/2018/2/layout/IconVerticalSolidList"/>
    <dgm:cxn modelId="{A47A1F86-8C75-4F3A-874E-25239742B940}" type="presParOf" srcId="{9EB81030-D00C-498A-A283-5D8D845F78C0}" destId="{801C1008-69A9-4FA5-B20E-46467906C006}" srcOrd="1" destOrd="0" presId="urn:microsoft.com/office/officeart/2018/2/layout/IconVerticalSolidList"/>
    <dgm:cxn modelId="{B670F34F-03E3-4A74-86F1-B9A6EA90FB47}" type="presParOf" srcId="{9EB81030-D00C-498A-A283-5D8D845F78C0}" destId="{90B779CB-9695-4FE8-89AD-E880ACC33F4F}" srcOrd="2" destOrd="0" presId="urn:microsoft.com/office/officeart/2018/2/layout/IconVerticalSolidList"/>
    <dgm:cxn modelId="{C7521033-1230-47BC-B118-8ABA7A3A7291}" type="presParOf" srcId="{90B779CB-9695-4FE8-89AD-E880ACC33F4F}" destId="{8628B07B-3A41-4504-AC69-B1229E25DD69}" srcOrd="0" destOrd="0" presId="urn:microsoft.com/office/officeart/2018/2/layout/IconVerticalSolidList"/>
    <dgm:cxn modelId="{48AF2D14-88BF-477D-B3F7-77E926F9FED3}" type="presParOf" srcId="{90B779CB-9695-4FE8-89AD-E880ACC33F4F}" destId="{193AA8B1-6074-4DFD-AC79-EC6D6F624DE3}" srcOrd="1" destOrd="0" presId="urn:microsoft.com/office/officeart/2018/2/layout/IconVerticalSolidList"/>
    <dgm:cxn modelId="{155A2306-D8C4-4361-9DC3-167AA597AC9A}" type="presParOf" srcId="{90B779CB-9695-4FE8-89AD-E880ACC33F4F}" destId="{3F675100-7392-4714-AFA8-AB3E060925E8}" srcOrd="2" destOrd="0" presId="urn:microsoft.com/office/officeart/2018/2/layout/IconVerticalSolidList"/>
    <dgm:cxn modelId="{CA9B4E88-8072-4CF0-BF5C-24730D4A7F1B}" type="presParOf" srcId="{90B779CB-9695-4FE8-89AD-E880ACC33F4F}" destId="{5BF275FD-C36A-4AA8-BCBA-201863012C87}" srcOrd="3" destOrd="0" presId="urn:microsoft.com/office/officeart/2018/2/layout/IconVerticalSolidList"/>
    <dgm:cxn modelId="{D8608F7F-3712-4679-9A16-EC9F132AA2F2}" type="presParOf" srcId="{9EB81030-D00C-498A-A283-5D8D845F78C0}" destId="{0060B030-88BD-4A7B-BEA8-FB86D1172932}" srcOrd="3" destOrd="0" presId="urn:microsoft.com/office/officeart/2018/2/layout/IconVerticalSolidList"/>
    <dgm:cxn modelId="{8C76747D-AB6E-470D-AB90-A8F6E2FDCE3E}" type="presParOf" srcId="{9EB81030-D00C-498A-A283-5D8D845F78C0}" destId="{1D2973CF-8A6A-4863-96AA-EE865635241A}" srcOrd="4" destOrd="0" presId="urn:microsoft.com/office/officeart/2018/2/layout/IconVerticalSolidList"/>
    <dgm:cxn modelId="{C4CF8A1C-9F99-4EA6-8722-A8BDD7DDF259}" type="presParOf" srcId="{1D2973CF-8A6A-4863-96AA-EE865635241A}" destId="{9D463961-8939-4656-863C-79E00B237302}" srcOrd="0" destOrd="0" presId="urn:microsoft.com/office/officeart/2018/2/layout/IconVerticalSolidList"/>
    <dgm:cxn modelId="{6ED06EA8-CE28-42E1-B81F-FBBD6D809E82}" type="presParOf" srcId="{1D2973CF-8A6A-4863-96AA-EE865635241A}" destId="{49BB3192-5E9C-4E70-9965-C3BE7DFE912F}" srcOrd="1" destOrd="0" presId="urn:microsoft.com/office/officeart/2018/2/layout/IconVerticalSolidList"/>
    <dgm:cxn modelId="{97938145-8664-4A76-BF68-C478EC4E56F7}" type="presParOf" srcId="{1D2973CF-8A6A-4863-96AA-EE865635241A}" destId="{48760081-F5ED-4045-9A69-E4FFDD62FB02}" srcOrd="2" destOrd="0" presId="urn:microsoft.com/office/officeart/2018/2/layout/IconVerticalSolidList"/>
    <dgm:cxn modelId="{40A8FDD7-DEE1-4E20-8B2A-731E235B5012}" type="presParOf" srcId="{1D2973CF-8A6A-4863-96AA-EE865635241A}" destId="{F91E120C-AB1A-4145-9226-1667AB203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3D867-45F7-4A9A-A6A3-33E1BF6E29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0BD91C-955A-496A-8522-A68B316BC163}">
      <dgm:prSet/>
      <dgm:spPr/>
      <dgm:t>
        <a:bodyPr/>
        <a:lstStyle/>
        <a:p>
          <a:r>
            <a:rPr lang="en-US" b="0" i="0"/>
            <a:t>Significance of Deposition Rate in Semiconductor Quality</a:t>
          </a:r>
          <a:endParaRPr lang="en-US"/>
        </a:p>
      </dgm:t>
    </dgm:pt>
    <dgm:pt modelId="{3FE79468-8FA8-4278-9991-AB8CF68DFD1B}" type="parTrans" cxnId="{6AA386C2-4213-4B54-A396-E9686FA24912}">
      <dgm:prSet/>
      <dgm:spPr/>
      <dgm:t>
        <a:bodyPr/>
        <a:lstStyle/>
        <a:p>
          <a:endParaRPr lang="en-US"/>
        </a:p>
      </dgm:t>
    </dgm:pt>
    <dgm:pt modelId="{F56A6084-52FC-4F6D-882A-8F829F476828}" type="sibTrans" cxnId="{6AA386C2-4213-4B54-A396-E9686FA24912}">
      <dgm:prSet/>
      <dgm:spPr/>
      <dgm:t>
        <a:bodyPr/>
        <a:lstStyle/>
        <a:p>
          <a:endParaRPr lang="en-US"/>
        </a:p>
      </dgm:t>
    </dgm:pt>
    <dgm:pt modelId="{653E7FBB-6447-4F83-BDD9-4DEE083A44DF}">
      <dgm:prSet/>
      <dgm:spPr/>
      <dgm:t>
        <a:bodyPr/>
        <a:lstStyle/>
        <a:p>
          <a:r>
            <a:rPr lang="en-US" b="0" i="0"/>
            <a:t>Example of Bayesian Optimization in Semiconductor Material</a:t>
          </a:r>
          <a:endParaRPr lang="en-US"/>
        </a:p>
      </dgm:t>
    </dgm:pt>
    <dgm:pt modelId="{01FCFA18-EEE7-4FD3-8861-B4F4065CEC63}" type="parTrans" cxnId="{B7C39D59-936B-4365-8EB4-4D209670E2B2}">
      <dgm:prSet/>
      <dgm:spPr/>
      <dgm:t>
        <a:bodyPr/>
        <a:lstStyle/>
        <a:p>
          <a:endParaRPr lang="en-US"/>
        </a:p>
      </dgm:t>
    </dgm:pt>
    <dgm:pt modelId="{F82DFF38-ED82-4130-BEC9-F89ABA35ACDE}" type="sibTrans" cxnId="{B7C39D59-936B-4365-8EB4-4D209670E2B2}">
      <dgm:prSet/>
      <dgm:spPr/>
      <dgm:t>
        <a:bodyPr/>
        <a:lstStyle/>
        <a:p>
          <a:endParaRPr lang="en-US"/>
        </a:p>
      </dgm:t>
    </dgm:pt>
    <dgm:pt modelId="{71AB2D9A-235A-4659-968A-BF8CCD5A1407}">
      <dgm:prSet/>
      <dgm:spPr/>
      <dgm:t>
        <a:bodyPr/>
        <a:lstStyle/>
        <a:p>
          <a:r>
            <a:rPr lang="en-US" b="0" i="0"/>
            <a:t>Bayesian Optimization Workflow for Deposition Rate Maximization</a:t>
          </a:r>
          <a:br>
            <a:rPr lang="en-US"/>
          </a:br>
          <a:endParaRPr lang="en-US"/>
        </a:p>
      </dgm:t>
    </dgm:pt>
    <dgm:pt modelId="{45229556-8049-40D4-AD16-30181005F7C1}" type="parTrans" cxnId="{280CB96B-01E5-4823-A866-649D2F39905E}">
      <dgm:prSet/>
      <dgm:spPr/>
      <dgm:t>
        <a:bodyPr/>
        <a:lstStyle/>
        <a:p>
          <a:endParaRPr lang="en-US"/>
        </a:p>
      </dgm:t>
    </dgm:pt>
    <dgm:pt modelId="{69F735C0-D6D9-41BF-BB7B-920A35E1E1EE}" type="sibTrans" cxnId="{280CB96B-01E5-4823-A866-649D2F39905E}">
      <dgm:prSet/>
      <dgm:spPr/>
      <dgm:t>
        <a:bodyPr/>
        <a:lstStyle/>
        <a:p>
          <a:endParaRPr lang="en-US"/>
        </a:p>
      </dgm:t>
    </dgm:pt>
    <dgm:pt modelId="{27FE7F82-5CEC-4B28-972B-3599D956F2D9}" type="pres">
      <dgm:prSet presAssocID="{CED3D867-45F7-4A9A-A6A3-33E1BF6E297D}" presName="linear" presStyleCnt="0">
        <dgm:presLayoutVars>
          <dgm:animLvl val="lvl"/>
          <dgm:resizeHandles val="exact"/>
        </dgm:presLayoutVars>
      </dgm:prSet>
      <dgm:spPr/>
    </dgm:pt>
    <dgm:pt modelId="{23CD228C-C52F-4F1A-A49E-647D8C3A4C55}" type="pres">
      <dgm:prSet presAssocID="{610BD91C-955A-496A-8522-A68B316BC1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A504C-27A8-4019-A6AA-46254ACE2535}" type="pres">
      <dgm:prSet presAssocID="{F56A6084-52FC-4F6D-882A-8F829F476828}" presName="spacer" presStyleCnt="0"/>
      <dgm:spPr/>
    </dgm:pt>
    <dgm:pt modelId="{675A2242-C3AA-4BDB-8388-537C8A8B89D1}" type="pres">
      <dgm:prSet presAssocID="{653E7FBB-6447-4F83-BDD9-4DEE083A44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22DF40-08E0-4F0B-B9F7-41993736FD74}" type="pres">
      <dgm:prSet presAssocID="{F82DFF38-ED82-4130-BEC9-F89ABA35ACDE}" presName="spacer" presStyleCnt="0"/>
      <dgm:spPr/>
    </dgm:pt>
    <dgm:pt modelId="{5E500A1D-CE43-449A-9B5E-C3F2216876B0}" type="pres">
      <dgm:prSet presAssocID="{71AB2D9A-235A-4659-968A-BF8CCD5A14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C67E3E-1AFC-42E6-8B4E-78D3D025204D}" type="presOf" srcId="{610BD91C-955A-496A-8522-A68B316BC163}" destId="{23CD228C-C52F-4F1A-A49E-647D8C3A4C55}" srcOrd="0" destOrd="0" presId="urn:microsoft.com/office/officeart/2005/8/layout/vList2"/>
    <dgm:cxn modelId="{C4C7BE64-2ECC-4309-AB97-057B8C36631F}" type="presOf" srcId="{71AB2D9A-235A-4659-968A-BF8CCD5A1407}" destId="{5E500A1D-CE43-449A-9B5E-C3F2216876B0}" srcOrd="0" destOrd="0" presId="urn:microsoft.com/office/officeart/2005/8/layout/vList2"/>
    <dgm:cxn modelId="{280CB96B-01E5-4823-A866-649D2F39905E}" srcId="{CED3D867-45F7-4A9A-A6A3-33E1BF6E297D}" destId="{71AB2D9A-235A-4659-968A-BF8CCD5A1407}" srcOrd="2" destOrd="0" parTransId="{45229556-8049-40D4-AD16-30181005F7C1}" sibTransId="{69F735C0-D6D9-41BF-BB7B-920A35E1E1EE}"/>
    <dgm:cxn modelId="{B3889B75-1E10-4E94-A29D-725E51D1E7FD}" type="presOf" srcId="{653E7FBB-6447-4F83-BDD9-4DEE083A44DF}" destId="{675A2242-C3AA-4BDB-8388-537C8A8B89D1}" srcOrd="0" destOrd="0" presId="urn:microsoft.com/office/officeart/2005/8/layout/vList2"/>
    <dgm:cxn modelId="{B7C39D59-936B-4365-8EB4-4D209670E2B2}" srcId="{CED3D867-45F7-4A9A-A6A3-33E1BF6E297D}" destId="{653E7FBB-6447-4F83-BDD9-4DEE083A44DF}" srcOrd="1" destOrd="0" parTransId="{01FCFA18-EEE7-4FD3-8861-B4F4065CEC63}" sibTransId="{F82DFF38-ED82-4130-BEC9-F89ABA35ACDE}"/>
    <dgm:cxn modelId="{B828E9B1-56E6-421E-8902-68B17B2569B7}" type="presOf" srcId="{CED3D867-45F7-4A9A-A6A3-33E1BF6E297D}" destId="{27FE7F82-5CEC-4B28-972B-3599D956F2D9}" srcOrd="0" destOrd="0" presId="urn:microsoft.com/office/officeart/2005/8/layout/vList2"/>
    <dgm:cxn modelId="{6AA386C2-4213-4B54-A396-E9686FA24912}" srcId="{CED3D867-45F7-4A9A-A6A3-33E1BF6E297D}" destId="{610BD91C-955A-496A-8522-A68B316BC163}" srcOrd="0" destOrd="0" parTransId="{3FE79468-8FA8-4278-9991-AB8CF68DFD1B}" sibTransId="{F56A6084-52FC-4F6D-882A-8F829F476828}"/>
    <dgm:cxn modelId="{07F4F5B3-8B49-443F-92C1-74D4A76159FC}" type="presParOf" srcId="{27FE7F82-5CEC-4B28-972B-3599D956F2D9}" destId="{23CD228C-C52F-4F1A-A49E-647D8C3A4C55}" srcOrd="0" destOrd="0" presId="urn:microsoft.com/office/officeart/2005/8/layout/vList2"/>
    <dgm:cxn modelId="{2AC49510-2C4A-4784-8A86-6EA047DFF1C7}" type="presParOf" srcId="{27FE7F82-5CEC-4B28-972B-3599D956F2D9}" destId="{996A504C-27A8-4019-A6AA-46254ACE2535}" srcOrd="1" destOrd="0" presId="urn:microsoft.com/office/officeart/2005/8/layout/vList2"/>
    <dgm:cxn modelId="{7D3EF411-BF5E-4FBD-B0D1-963F470EFCD9}" type="presParOf" srcId="{27FE7F82-5CEC-4B28-972B-3599D956F2D9}" destId="{675A2242-C3AA-4BDB-8388-537C8A8B89D1}" srcOrd="2" destOrd="0" presId="urn:microsoft.com/office/officeart/2005/8/layout/vList2"/>
    <dgm:cxn modelId="{0F47903F-A549-4817-9B61-97DD0950ADC5}" type="presParOf" srcId="{27FE7F82-5CEC-4B28-972B-3599D956F2D9}" destId="{0222DF40-08E0-4F0B-B9F7-41993736FD74}" srcOrd="3" destOrd="0" presId="urn:microsoft.com/office/officeart/2005/8/layout/vList2"/>
    <dgm:cxn modelId="{4A3CFC70-4007-4AC8-A7C1-5525C03488EA}" type="presParOf" srcId="{27FE7F82-5CEC-4B28-972B-3599D956F2D9}" destId="{5E500A1D-CE43-449A-9B5E-C3F2216876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824CE-C4B5-4956-91D1-8B50B7ECCF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95362-D68D-4EC9-9FA2-497795A65691}">
      <dgm:prSet/>
      <dgm:spPr/>
      <dgm:t>
        <a:bodyPr/>
        <a:lstStyle/>
        <a:p>
          <a:r>
            <a:rPr lang="en-US" b="0" i="0" dirty="0"/>
            <a:t>Methodology Overview - Bayesian Optimization in Study</a:t>
          </a:r>
          <a:endParaRPr lang="en-US" dirty="0"/>
        </a:p>
      </dgm:t>
    </dgm:pt>
    <dgm:pt modelId="{E40B7E37-A3E4-4844-BA36-97F5E60D7A74}" type="parTrans" cxnId="{68ED07C8-4C0C-4620-86E5-8399CAB8936F}">
      <dgm:prSet/>
      <dgm:spPr/>
      <dgm:t>
        <a:bodyPr/>
        <a:lstStyle/>
        <a:p>
          <a:endParaRPr lang="en-US"/>
        </a:p>
      </dgm:t>
    </dgm:pt>
    <dgm:pt modelId="{8AF6EE7F-E9B1-43CC-9496-A20CBC8E8D7C}" type="sibTrans" cxnId="{68ED07C8-4C0C-4620-86E5-8399CAB8936F}">
      <dgm:prSet/>
      <dgm:spPr/>
      <dgm:t>
        <a:bodyPr/>
        <a:lstStyle/>
        <a:p>
          <a:endParaRPr lang="en-US"/>
        </a:p>
      </dgm:t>
    </dgm:pt>
    <dgm:pt modelId="{D4E3251C-0B99-477B-99CA-B0AB200ADA4B}">
      <dgm:prSet/>
      <dgm:spPr/>
      <dgm:t>
        <a:bodyPr/>
        <a:lstStyle/>
        <a:p>
          <a:r>
            <a:rPr lang="en-US" b="0" i="0" dirty="0"/>
            <a:t>Steps in Bayesian Optimization Process</a:t>
          </a:r>
          <a:endParaRPr lang="en-US" dirty="0"/>
        </a:p>
      </dgm:t>
    </dgm:pt>
    <dgm:pt modelId="{FF1F6F9A-9F85-4158-A21E-2F9E02285717}" type="parTrans" cxnId="{1950508A-4182-49CA-A3DB-227F26080F15}">
      <dgm:prSet/>
      <dgm:spPr/>
      <dgm:t>
        <a:bodyPr/>
        <a:lstStyle/>
        <a:p>
          <a:endParaRPr lang="en-US"/>
        </a:p>
      </dgm:t>
    </dgm:pt>
    <dgm:pt modelId="{45E7AB3D-F26D-489D-844C-0B21B8A45591}" type="sibTrans" cxnId="{1950508A-4182-49CA-A3DB-227F26080F15}">
      <dgm:prSet/>
      <dgm:spPr/>
      <dgm:t>
        <a:bodyPr/>
        <a:lstStyle/>
        <a:p>
          <a:endParaRPr lang="en-US"/>
        </a:p>
      </dgm:t>
    </dgm:pt>
    <dgm:pt modelId="{89079B2E-3EFC-4A13-9C04-B837B14D1CCE}">
      <dgm:prSet/>
      <dgm:spPr/>
      <dgm:t>
        <a:bodyPr/>
        <a:lstStyle/>
        <a:p>
          <a:r>
            <a:rPr lang="en-US" b="0" i="0" dirty="0"/>
            <a:t>Application to Semiconductor Material - Design Space and Python Code</a:t>
          </a:r>
          <a:endParaRPr lang="en-US" dirty="0"/>
        </a:p>
      </dgm:t>
    </dgm:pt>
    <dgm:pt modelId="{80ED16FB-60A9-4125-B61B-21ACED9016E6}" type="parTrans" cxnId="{C90B15EE-FF3E-4805-B541-7A0FEB7465EB}">
      <dgm:prSet/>
      <dgm:spPr/>
      <dgm:t>
        <a:bodyPr/>
        <a:lstStyle/>
        <a:p>
          <a:endParaRPr lang="en-US"/>
        </a:p>
      </dgm:t>
    </dgm:pt>
    <dgm:pt modelId="{211328E9-1E13-4B22-9196-8E74D1FFEA2F}" type="sibTrans" cxnId="{C90B15EE-FF3E-4805-B541-7A0FEB7465EB}">
      <dgm:prSet/>
      <dgm:spPr/>
      <dgm:t>
        <a:bodyPr/>
        <a:lstStyle/>
        <a:p>
          <a:endParaRPr lang="en-US"/>
        </a:p>
      </dgm:t>
    </dgm:pt>
    <dgm:pt modelId="{5C4DF08E-75E0-4D71-8498-E189386E6D4F}" type="pres">
      <dgm:prSet presAssocID="{99E824CE-C4B5-4956-91D1-8B50B7ECCF83}" presName="root" presStyleCnt="0">
        <dgm:presLayoutVars>
          <dgm:dir/>
          <dgm:resizeHandles val="exact"/>
        </dgm:presLayoutVars>
      </dgm:prSet>
      <dgm:spPr/>
    </dgm:pt>
    <dgm:pt modelId="{C73C783F-2344-41DC-A6ED-522C12F06BEC}" type="pres">
      <dgm:prSet presAssocID="{74E95362-D68D-4EC9-9FA2-497795A65691}" presName="compNode" presStyleCnt="0"/>
      <dgm:spPr/>
    </dgm:pt>
    <dgm:pt modelId="{D452DB77-57E8-435F-A603-C826545C66AC}" type="pres">
      <dgm:prSet presAssocID="{74E95362-D68D-4EC9-9FA2-497795A65691}" presName="iconRect" presStyleLbl="node1" presStyleIdx="0" presStyleCnt="3" custScaleX="126123" custScaleY="1251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74B397-DF20-4AE0-B6D9-7FA75C865DF4}" type="pres">
      <dgm:prSet presAssocID="{74E95362-D68D-4EC9-9FA2-497795A65691}" presName="spaceRect" presStyleCnt="0"/>
      <dgm:spPr/>
    </dgm:pt>
    <dgm:pt modelId="{2C70D007-5B93-4A23-968C-B9B7148C2155}" type="pres">
      <dgm:prSet presAssocID="{74E95362-D68D-4EC9-9FA2-497795A65691}" presName="textRect" presStyleLbl="revTx" presStyleIdx="0" presStyleCnt="3">
        <dgm:presLayoutVars>
          <dgm:chMax val="1"/>
          <dgm:chPref val="1"/>
        </dgm:presLayoutVars>
      </dgm:prSet>
      <dgm:spPr/>
    </dgm:pt>
    <dgm:pt modelId="{11EDE374-C7F0-4240-AA20-A122B55C5161}" type="pres">
      <dgm:prSet presAssocID="{8AF6EE7F-E9B1-43CC-9496-A20CBC8E8D7C}" presName="sibTrans" presStyleCnt="0"/>
      <dgm:spPr/>
    </dgm:pt>
    <dgm:pt modelId="{45E11AF6-300B-4A5D-86F0-777D6A570FD0}" type="pres">
      <dgm:prSet presAssocID="{D4E3251C-0B99-477B-99CA-B0AB200ADA4B}" presName="compNode" presStyleCnt="0"/>
      <dgm:spPr/>
    </dgm:pt>
    <dgm:pt modelId="{8C22C3BB-161A-4755-8BD1-E5C30D9406FE}" type="pres">
      <dgm:prSet presAssocID="{D4E3251C-0B99-477B-99CA-B0AB200ADA4B}" presName="iconRect" presStyleLbl="node1" presStyleIdx="1" presStyleCnt="3" custScaleX="147649" custScaleY="131015" custLinFactX="100000" custLinFactNeighborX="157725" custLinFactNeighborY="-35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4762B1-5764-454C-8838-2C95C0DB5EA3}" type="pres">
      <dgm:prSet presAssocID="{D4E3251C-0B99-477B-99CA-B0AB200ADA4B}" presName="spaceRect" presStyleCnt="0"/>
      <dgm:spPr/>
    </dgm:pt>
    <dgm:pt modelId="{DF7FA362-4026-4D73-A4BC-AF2DE6DE429E}" type="pres">
      <dgm:prSet presAssocID="{D4E3251C-0B99-477B-99CA-B0AB200ADA4B}" presName="textRect" presStyleLbl="revTx" presStyleIdx="1" presStyleCnt="3" custLinFactX="18201" custLinFactNeighborX="100000" custLinFactNeighborY="-6760">
        <dgm:presLayoutVars>
          <dgm:chMax val="1"/>
          <dgm:chPref val="1"/>
        </dgm:presLayoutVars>
      </dgm:prSet>
      <dgm:spPr/>
    </dgm:pt>
    <dgm:pt modelId="{428E17F6-AC35-4060-B70D-5CFD4DA9ABB5}" type="pres">
      <dgm:prSet presAssocID="{45E7AB3D-F26D-489D-844C-0B21B8A45591}" presName="sibTrans" presStyleCnt="0"/>
      <dgm:spPr/>
    </dgm:pt>
    <dgm:pt modelId="{40232122-523D-427D-B18C-15B40CAA82CA}" type="pres">
      <dgm:prSet presAssocID="{89079B2E-3EFC-4A13-9C04-B837B14D1CCE}" presName="compNode" presStyleCnt="0"/>
      <dgm:spPr/>
    </dgm:pt>
    <dgm:pt modelId="{58D5EAD3-E9B1-4697-9004-CE30E2CEE50B}" type="pres">
      <dgm:prSet presAssocID="{89079B2E-3EFC-4A13-9C04-B837B14D1CCE}" presName="iconRect" presStyleLbl="node1" presStyleIdx="2" presStyleCnt="3" custScaleX="162307" custScaleY="139807" custLinFactX="-100000" custLinFactNeighborX="-157175" custLinFactNeighborY="-115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8075F5-5268-4507-8ABA-40D79FCF1270}" type="pres">
      <dgm:prSet presAssocID="{89079B2E-3EFC-4A13-9C04-B837B14D1CCE}" presName="spaceRect" presStyleCnt="0"/>
      <dgm:spPr/>
    </dgm:pt>
    <dgm:pt modelId="{8D543CD6-CF2B-4D76-B2FB-9CFD53DF5493}" type="pres">
      <dgm:prSet presAssocID="{89079B2E-3EFC-4A13-9C04-B837B14D1CCE}" presName="textRect" presStyleLbl="revTx" presStyleIdx="2" presStyleCnt="3" custLinFactX="-17500" custLinFactNeighborX="-100000" custLinFactNeighborY="-3302">
        <dgm:presLayoutVars>
          <dgm:chMax val="1"/>
          <dgm:chPref val="1"/>
        </dgm:presLayoutVars>
      </dgm:prSet>
      <dgm:spPr/>
    </dgm:pt>
  </dgm:ptLst>
  <dgm:cxnLst>
    <dgm:cxn modelId="{D21B9C2F-7FBA-4275-8665-981DA33F3D68}" type="presOf" srcId="{D4E3251C-0B99-477B-99CA-B0AB200ADA4B}" destId="{DF7FA362-4026-4D73-A4BC-AF2DE6DE429E}" srcOrd="0" destOrd="0" presId="urn:microsoft.com/office/officeart/2018/2/layout/IconLabelList"/>
    <dgm:cxn modelId="{4235FE52-58A6-4DF7-BDF6-A2DE1E521686}" type="presOf" srcId="{99E824CE-C4B5-4956-91D1-8B50B7ECCF83}" destId="{5C4DF08E-75E0-4D71-8498-E189386E6D4F}" srcOrd="0" destOrd="0" presId="urn:microsoft.com/office/officeart/2018/2/layout/IconLabelList"/>
    <dgm:cxn modelId="{6753155A-2C09-4CEC-B4B0-D97EBB4E013D}" type="presOf" srcId="{89079B2E-3EFC-4A13-9C04-B837B14D1CCE}" destId="{8D543CD6-CF2B-4D76-B2FB-9CFD53DF5493}" srcOrd="0" destOrd="0" presId="urn:microsoft.com/office/officeart/2018/2/layout/IconLabelList"/>
    <dgm:cxn modelId="{1950508A-4182-49CA-A3DB-227F26080F15}" srcId="{99E824CE-C4B5-4956-91D1-8B50B7ECCF83}" destId="{D4E3251C-0B99-477B-99CA-B0AB200ADA4B}" srcOrd="1" destOrd="0" parTransId="{FF1F6F9A-9F85-4158-A21E-2F9E02285717}" sibTransId="{45E7AB3D-F26D-489D-844C-0B21B8A45591}"/>
    <dgm:cxn modelId="{68ED07C8-4C0C-4620-86E5-8399CAB8936F}" srcId="{99E824CE-C4B5-4956-91D1-8B50B7ECCF83}" destId="{74E95362-D68D-4EC9-9FA2-497795A65691}" srcOrd="0" destOrd="0" parTransId="{E40B7E37-A3E4-4844-BA36-97F5E60D7A74}" sibTransId="{8AF6EE7F-E9B1-43CC-9496-A20CBC8E8D7C}"/>
    <dgm:cxn modelId="{6EC380E3-5421-4F5C-A523-9657F6EB8A25}" type="presOf" srcId="{74E95362-D68D-4EC9-9FA2-497795A65691}" destId="{2C70D007-5B93-4A23-968C-B9B7148C2155}" srcOrd="0" destOrd="0" presId="urn:microsoft.com/office/officeart/2018/2/layout/IconLabelList"/>
    <dgm:cxn modelId="{C90B15EE-FF3E-4805-B541-7A0FEB7465EB}" srcId="{99E824CE-C4B5-4956-91D1-8B50B7ECCF83}" destId="{89079B2E-3EFC-4A13-9C04-B837B14D1CCE}" srcOrd="2" destOrd="0" parTransId="{80ED16FB-60A9-4125-B61B-21ACED9016E6}" sibTransId="{211328E9-1E13-4B22-9196-8E74D1FFEA2F}"/>
    <dgm:cxn modelId="{8A93225E-E2FE-4CFA-A331-0FC17C3C7856}" type="presParOf" srcId="{5C4DF08E-75E0-4D71-8498-E189386E6D4F}" destId="{C73C783F-2344-41DC-A6ED-522C12F06BEC}" srcOrd="0" destOrd="0" presId="urn:microsoft.com/office/officeart/2018/2/layout/IconLabelList"/>
    <dgm:cxn modelId="{3870FC19-7B37-4EC2-8DEB-10D04E88056C}" type="presParOf" srcId="{C73C783F-2344-41DC-A6ED-522C12F06BEC}" destId="{D452DB77-57E8-435F-A603-C826545C66AC}" srcOrd="0" destOrd="0" presId="urn:microsoft.com/office/officeart/2018/2/layout/IconLabelList"/>
    <dgm:cxn modelId="{DF6D7C7A-1F34-47A5-B7B0-A0E89280F240}" type="presParOf" srcId="{C73C783F-2344-41DC-A6ED-522C12F06BEC}" destId="{D474B397-DF20-4AE0-B6D9-7FA75C865DF4}" srcOrd="1" destOrd="0" presId="urn:microsoft.com/office/officeart/2018/2/layout/IconLabelList"/>
    <dgm:cxn modelId="{4EEB29BD-5C7D-429D-BCBE-A9D223D65662}" type="presParOf" srcId="{C73C783F-2344-41DC-A6ED-522C12F06BEC}" destId="{2C70D007-5B93-4A23-968C-B9B7148C2155}" srcOrd="2" destOrd="0" presId="urn:microsoft.com/office/officeart/2018/2/layout/IconLabelList"/>
    <dgm:cxn modelId="{0F1D5786-14C0-4205-8AE5-8D0C7D085A43}" type="presParOf" srcId="{5C4DF08E-75E0-4D71-8498-E189386E6D4F}" destId="{11EDE374-C7F0-4240-AA20-A122B55C5161}" srcOrd="1" destOrd="0" presId="urn:microsoft.com/office/officeart/2018/2/layout/IconLabelList"/>
    <dgm:cxn modelId="{438282BD-E304-4C52-9B04-FFB18F25A64C}" type="presParOf" srcId="{5C4DF08E-75E0-4D71-8498-E189386E6D4F}" destId="{45E11AF6-300B-4A5D-86F0-777D6A570FD0}" srcOrd="2" destOrd="0" presId="urn:microsoft.com/office/officeart/2018/2/layout/IconLabelList"/>
    <dgm:cxn modelId="{66F8F77F-9E3A-4587-A71F-0C6DE2EEFDA7}" type="presParOf" srcId="{45E11AF6-300B-4A5D-86F0-777D6A570FD0}" destId="{8C22C3BB-161A-4755-8BD1-E5C30D9406FE}" srcOrd="0" destOrd="0" presId="urn:microsoft.com/office/officeart/2018/2/layout/IconLabelList"/>
    <dgm:cxn modelId="{2D9F3818-346E-43DF-8448-3B3C5E4043D4}" type="presParOf" srcId="{45E11AF6-300B-4A5D-86F0-777D6A570FD0}" destId="{E24762B1-5764-454C-8838-2C95C0DB5EA3}" srcOrd="1" destOrd="0" presId="urn:microsoft.com/office/officeart/2018/2/layout/IconLabelList"/>
    <dgm:cxn modelId="{19EE37D3-F4FF-4C71-BA07-E9991D2EB8A5}" type="presParOf" srcId="{45E11AF6-300B-4A5D-86F0-777D6A570FD0}" destId="{DF7FA362-4026-4D73-A4BC-AF2DE6DE429E}" srcOrd="2" destOrd="0" presId="urn:microsoft.com/office/officeart/2018/2/layout/IconLabelList"/>
    <dgm:cxn modelId="{235DEA3D-B1BF-4770-AF4E-CDE2D35367D3}" type="presParOf" srcId="{5C4DF08E-75E0-4D71-8498-E189386E6D4F}" destId="{428E17F6-AC35-4060-B70D-5CFD4DA9ABB5}" srcOrd="3" destOrd="0" presId="urn:microsoft.com/office/officeart/2018/2/layout/IconLabelList"/>
    <dgm:cxn modelId="{E9727228-56E0-47CA-AA62-FD2EF4FA542A}" type="presParOf" srcId="{5C4DF08E-75E0-4D71-8498-E189386E6D4F}" destId="{40232122-523D-427D-B18C-15B40CAA82CA}" srcOrd="4" destOrd="0" presId="urn:microsoft.com/office/officeart/2018/2/layout/IconLabelList"/>
    <dgm:cxn modelId="{654C9DA1-5D93-463B-AFCB-B18014E4D235}" type="presParOf" srcId="{40232122-523D-427D-B18C-15B40CAA82CA}" destId="{58D5EAD3-E9B1-4697-9004-CE30E2CEE50B}" srcOrd="0" destOrd="0" presId="urn:microsoft.com/office/officeart/2018/2/layout/IconLabelList"/>
    <dgm:cxn modelId="{3EFD003D-2E1F-4B4D-B21F-5AEC4E84072B}" type="presParOf" srcId="{40232122-523D-427D-B18C-15B40CAA82CA}" destId="{AF8075F5-5268-4507-8ABA-40D79FCF1270}" srcOrd="1" destOrd="0" presId="urn:microsoft.com/office/officeart/2018/2/layout/IconLabelList"/>
    <dgm:cxn modelId="{2981C328-D1F6-457D-8021-5927D0DBC3B8}" type="presParOf" srcId="{40232122-523D-427D-B18C-15B40CAA82CA}" destId="{8D543CD6-CF2B-4D76-B2FB-9CFD53DF54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E8EE-AC7B-4B47-9EEE-F7B968EAE080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EBA90-0FD2-49C8-9DA2-EE1C8A85AE3F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6E2F2-B17C-4373-9167-24D0CD12A5F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Semiconductor Industry Pursuit of Process Enhancement</a:t>
          </a:r>
          <a:endParaRPr lang="en-US" sz="2300" kern="1200"/>
        </a:p>
      </dsp:txBody>
      <dsp:txXfrm>
        <a:off x="1761361" y="651"/>
        <a:ext cx="4889891" cy="1524988"/>
      </dsp:txXfrm>
    </dsp:sp>
    <dsp:sp modelId="{8628B07B-3A41-4504-AC69-B1229E25DD69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1506720"/>
            <a:satOff val="3131"/>
            <a:lumOff val="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8B1-6074-4DFD-AC79-EC6D6F624DE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275FD-C36A-4AA8-BCBA-201863012C87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Application of Bayesian Optimization in Semiconductor Deposition Rate</a:t>
          </a:r>
          <a:endParaRPr lang="en-US" sz="2300" kern="1200"/>
        </a:p>
      </dsp:txBody>
      <dsp:txXfrm>
        <a:off x="1761361" y="1906887"/>
        <a:ext cx="4889891" cy="1524988"/>
      </dsp:txXfrm>
    </dsp:sp>
    <dsp:sp modelId="{9D463961-8939-4656-863C-79E00B237302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B3192-5E9C-4E70-9965-C3BE7DFE912F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E120C-AB1A-4145-9226-1667AB203555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Python Code Demonstration for Deposition Rate Optimization</a:t>
          </a:r>
          <a:endParaRPr lang="en-US" sz="2300" kern="1200"/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D228C-C52F-4F1A-A49E-647D8C3A4C55}">
      <dsp:nvSpPr>
        <dsp:cNvPr id="0" name=""/>
        <dsp:cNvSpPr/>
      </dsp:nvSpPr>
      <dsp:spPr>
        <a:xfrm>
          <a:off x="0" y="65653"/>
          <a:ext cx="6651253" cy="1678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Significance of Deposition Rate in Semiconductor Quality</a:t>
          </a:r>
          <a:endParaRPr lang="en-US" sz="3000" kern="1200"/>
        </a:p>
      </dsp:txBody>
      <dsp:txXfrm>
        <a:off x="81924" y="147577"/>
        <a:ext cx="6487405" cy="1514370"/>
      </dsp:txXfrm>
    </dsp:sp>
    <dsp:sp modelId="{675A2242-C3AA-4BDB-8388-537C8A8B89D1}">
      <dsp:nvSpPr>
        <dsp:cNvPr id="0" name=""/>
        <dsp:cNvSpPr/>
      </dsp:nvSpPr>
      <dsp:spPr>
        <a:xfrm>
          <a:off x="0" y="1830272"/>
          <a:ext cx="6651253" cy="1678218"/>
        </a:xfrm>
        <a:prstGeom prst="roundRect">
          <a:avLst/>
        </a:prstGeom>
        <a:solidFill>
          <a:schemeClr val="accent2">
            <a:hueOff val="1506720"/>
            <a:satOff val="313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Example of Bayesian Optimization in Semiconductor Material</a:t>
          </a:r>
          <a:endParaRPr lang="en-US" sz="3000" kern="1200"/>
        </a:p>
      </dsp:txBody>
      <dsp:txXfrm>
        <a:off x="81924" y="1912196"/>
        <a:ext cx="6487405" cy="1514370"/>
      </dsp:txXfrm>
    </dsp:sp>
    <dsp:sp modelId="{5E500A1D-CE43-449A-9B5E-C3F2216876B0}">
      <dsp:nvSpPr>
        <dsp:cNvPr id="0" name=""/>
        <dsp:cNvSpPr/>
      </dsp:nvSpPr>
      <dsp:spPr>
        <a:xfrm>
          <a:off x="0" y="3594891"/>
          <a:ext cx="6651253" cy="1678218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Bayesian Optimization Workflow for Deposition Rate Maximization</a:t>
          </a:r>
          <a:br>
            <a:rPr lang="en-US" sz="3000" kern="1200"/>
          </a:br>
          <a:endParaRPr lang="en-US" sz="3000" kern="1200"/>
        </a:p>
      </dsp:txBody>
      <dsp:txXfrm>
        <a:off x="81924" y="3676815"/>
        <a:ext cx="6487405" cy="1514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2DB77-57E8-435F-A603-C826545C66AC}">
      <dsp:nvSpPr>
        <dsp:cNvPr id="0" name=""/>
        <dsp:cNvSpPr/>
      </dsp:nvSpPr>
      <dsp:spPr>
        <a:xfrm>
          <a:off x="787950" y="911097"/>
          <a:ext cx="1840955" cy="182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D007-5B93-4A23-968C-B9B7148C2155}">
      <dsp:nvSpPr>
        <dsp:cNvPr id="0" name=""/>
        <dsp:cNvSpPr/>
      </dsp:nvSpPr>
      <dsp:spPr>
        <a:xfrm>
          <a:off x="86593" y="2939314"/>
          <a:ext cx="32436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Methodology Overview - Bayesian Optimization in Study</a:t>
          </a:r>
          <a:endParaRPr lang="en-US" sz="1700" kern="1200" dirty="0"/>
        </a:p>
      </dsp:txBody>
      <dsp:txXfrm>
        <a:off x="86593" y="2939314"/>
        <a:ext cx="3243667" cy="720000"/>
      </dsp:txXfrm>
    </dsp:sp>
    <dsp:sp modelId="{8C22C3BB-161A-4755-8BD1-E5C30D9406FE}">
      <dsp:nvSpPr>
        <dsp:cNvPr id="0" name=""/>
        <dsp:cNvSpPr/>
      </dsp:nvSpPr>
      <dsp:spPr>
        <a:xfrm>
          <a:off x="8204042" y="837622"/>
          <a:ext cx="2155159" cy="19123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FA362-4026-4D73-A4BC-AF2DE6DE429E}">
      <dsp:nvSpPr>
        <dsp:cNvPr id="0" name=""/>
        <dsp:cNvSpPr/>
      </dsp:nvSpPr>
      <dsp:spPr>
        <a:xfrm>
          <a:off x="7731951" y="2911949"/>
          <a:ext cx="32436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Steps in Bayesian Optimization Process</a:t>
          </a:r>
          <a:endParaRPr lang="en-US" sz="1700" kern="1200" dirty="0"/>
        </a:p>
      </dsp:txBody>
      <dsp:txXfrm>
        <a:off x="7731951" y="2911949"/>
        <a:ext cx="3243667" cy="720000"/>
      </dsp:txXfrm>
    </dsp:sp>
    <dsp:sp modelId="{58D5EAD3-E9B1-4697-9004-CE30E2CEE50B}">
      <dsp:nvSpPr>
        <dsp:cNvPr id="0" name=""/>
        <dsp:cNvSpPr/>
      </dsp:nvSpPr>
      <dsp:spPr>
        <a:xfrm>
          <a:off x="4392633" y="689803"/>
          <a:ext cx="2369115" cy="2040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43CD6-CF2B-4D76-B2FB-9CFD53DF5493}">
      <dsp:nvSpPr>
        <dsp:cNvPr id="0" name=""/>
        <dsp:cNvSpPr/>
      </dsp:nvSpPr>
      <dsp:spPr>
        <a:xfrm>
          <a:off x="3897903" y="2968930"/>
          <a:ext cx="32436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Application to Semiconductor Material - Design Space and Python Code</a:t>
          </a:r>
          <a:endParaRPr lang="en-US" sz="1700" kern="1200" dirty="0"/>
        </a:p>
      </dsp:txBody>
      <dsp:txXfrm>
        <a:off x="3897903" y="2968930"/>
        <a:ext cx="32436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C26AA-9A81-28FD-285E-001CCA72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05" y="274721"/>
            <a:ext cx="4620584" cy="57894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Aptos Black" panose="020F0502020204030204" pitchFamily="34" charset="0"/>
              </a:rPr>
              <a:t>Optimizing Semiconductor </a:t>
            </a:r>
            <a:r>
              <a:rPr lang="en-US" sz="3600" b="1" i="0" dirty="0">
                <a:latin typeface="Aptos Black" panose="020F0502020204030204" pitchFamily="34" charset="0"/>
              </a:rPr>
              <a:t>M</a:t>
            </a:r>
            <a:r>
              <a:rPr lang="en-US" sz="3600" b="1" i="0" dirty="0">
                <a:effectLst/>
                <a:latin typeface="Aptos Black" panose="020F0502020204030204" pitchFamily="34" charset="0"/>
              </a:rPr>
              <a:t>anufacturing </a:t>
            </a:r>
            <a:r>
              <a:rPr lang="en-US" sz="3600" b="1" i="0" dirty="0">
                <a:latin typeface="Aptos Black" panose="020F0502020204030204" pitchFamily="34" charset="0"/>
              </a:rPr>
              <a:t>P</a:t>
            </a:r>
            <a:r>
              <a:rPr lang="en-US" sz="3600" b="1" i="0" dirty="0">
                <a:effectLst/>
                <a:latin typeface="Aptos Black" panose="020F0502020204030204" pitchFamily="34" charset="0"/>
              </a:rPr>
              <a:t>rocess using Bayesian Optimization Techniques</a:t>
            </a:r>
            <a:br>
              <a:rPr lang="en-US" sz="4400" b="1" i="0" dirty="0">
                <a:effectLst/>
                <a:latin typeface="Aptos Black" panose="020F0502020204030204" pitchFamily="34" charset="0"/>
              </a:rPr>
            </a:br>
            <a:br>
              <a:rPr lang="en-US" sz="4400" b="1" i="0" dirty="0">
                <a:effectLst/>
                <a:latin typeface="Aptos Black" panose="020F0502020204030204" pitchFamily="34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Presented by 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Varad</a:t>
            </a: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Lad (ASU ID -1226212769 )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Shubham Jadhav (ASU ID -1226315950 )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Submitted 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to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Dr. </a:t>
            </a:r>
            <a:r>
              <a:rPr lang="en-US" sz="2000" i="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Houlong</a:t>
            </a: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Zhuang </a:t>
            </a:r>
            <a:b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2000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MAE 551</a:t>
            </a:r>
            <a:br>
              <a:rPr lang="en-US" sz="4400" b="1" i="0" dirty="0">
                <a:effectLst/>
                <a:latin typeface="Aptos Black" panose="020F0502020204030204" pitchFamily="34" charset="0"/>
              </a:rPr>
            </a:br>
            <a:endParaRPr lang="en-US" sz="4400" b="1" i="0" dirty="0">
              <a:latin typeface="Aptos Black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6C8E20-6E46-3952-69B9-6AE105B0B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r="33538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a sun and text&#10;&#10;Description automatically generated">
            <a:extLst>
              <a:ext uri="{FF2B5EF4-FFF2-40B4-BE49-F238E27FC236}">
                <a16:creationId xmlns:a16="http://schemas.microsoft.com/office/drawing/2014/main" id="{F612083B-D441-4FFD-6551-95810C0E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5514975"/>
            <a:ext cx="3048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3B9E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5AD43-9C4F-F560-689C-632902EA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>
                <a:latin typeface="Aptos Black" panose="020B0004020202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18C94-0D40-3CB6-0902-060A39357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00375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0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FEAFA-E71D-1830-C452-352FBF1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4E81-380A-22F8-3D02-B14D02BC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Evolution of Semiconductor Industry and Optimization Focus</a:t>
            </a:r>
          </a:p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Bayesian Optimization in Semiconductor Fabrication</a:t>
            </a:r>
          </a:p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Case Studies: Bayesian Optimization vs. Traditional Methods</a:t>
            </a:r>
            <a:endParaRPr lang="en-US" sz="200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1539378-BE62-749F-E9D9-B426F2427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5B209-62AE-CA35-81B3-B929B0A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>
                <a:latin typeface="Aptos Black" panose="020B0004020202020204" pitchFamily="34" charset="0"/>
              </a:rPr>
              <a:t>Background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A841560-87B3-3CE3-E0D8-E85619D1E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5649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3B9E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FC1E-752A-241C-7DFC-E04E71CF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ptos Black" panose="020B0004020202020204" pitchFamily="34" charset="0"/>
              </a:rPr>
              <a:t>Methodology</a:t>
            </a:r>
            <a:endParaRPr lang="en-US" dirty="0">
              <a:latin typeface="Aptos Black" panose="020B00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A017D-F53F-0C73-F214-414F90086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090595"/>
              </p:ext>
            </p:extLst>
          </p:nvPr>
        </p:nvGraphicFramePr>
        <p:xfrm>
          <a:off x="838199" y="2011363"/>
          <a:ext cx="11039475" cy="457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3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63D3-1186-6D3E-E59D-9BB5690D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337" y="777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/>
              <a:t>Steps in Bayesian Optimization Process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4F78-05AA-002E-0D1F-C906B6F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713037"/>
            <a:ext cx="10515600" cy="331670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Initialize the GP model.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 function at a randomly selected point in the design space.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 model using the new data point.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ptimal solution based on the GP model's insights.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bjective function at the predicted optimal solution.</a:t>
            </a:r>
            <a:endParaRPr lang="en-US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4" descr="Gears">
            <a:extLst>
              <a:ext uri="{FF2B5EF4-FFF2-40B4-BE49-F238E27FC236}">
                <a16:creationId xmlns:a16="http://schemas.microsoft.com/office/drawing/2014/main" id="{E19B24E7-B65E-4DB7-65E8-DC6BA66C6C2B}"/>
              </a:ext>
            </a:extLst>
          </p:cNvPr>
          <p:cNvSpPr/>
          <p:nvPr/>
        </p:nvSpPr>
        <p:spPr>
          <a:xfrm>
            <a:off x="509337" y="191076"/>
            <a:ext cx="2155159" cy="191236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3B9EB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8E63-933D-8BC9-025E-4B7C9236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4EA-F4B4-F067-CC50-A2060613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Initialization</a:t>
            </a:r>
          </a:p>
          <a:p>
            <a:pPr lvl="1"/>
            <a:r>
              <a:rPr lang="en-US" sz="2000" dirty="0"/>
              <a:t>Beginning of Bayesian Optimization</a:t>
            </a:r>
          </a:p>
          <a:p>
            <a:pPr lvl="1"/>
            <a:r>
              <a:rPr lang="en-US" sz="2000" dirty="0"/>
              <a:t>Goal to optimize Temp with range 100 to 500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effectLst/>
                <a:latin typeface="Century Gothic (Body)"/>
              </a:rPr>
              <a:t>°C and Power with the Range of 50 to 150 W.</a:t>
            </a:r>
            <a:endParaRPr lang="en-US" sz="2000" dirty="0">
              <a:latin typeface="Century Gothic (Body)"/>
            </a:endParaRPr>
          </a:p>
          <a:p>
            <a:r>
              <a:rPr lang="en-US" sz="2000" dirty="0"/>
              <a:t>Optimization</a:t>
            </a:r>
          </a:p>
          <a:p>
            <a:pPr lvl="1"/>
            <a:r>
              <a:rPr lang="en-US" sz="2000" dirty="0"/>
              <a:t>The algorithm operates in an iterative fashion, proposing new sets of parameters for evaluation based on past performance.</a:t>
            </a:r>
          </a:p>
          <a:p>
            <a:pPr lvl="1"/>
            <a:r>
              <a:rPr lang="en-US" sz="2000" dirty="0"/>
              <a:t>This iterative cycle continues for a specified number of iterations.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95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252A0-3D06-2F62-74DA-5A43D325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6E3E-A5C1-76C1-3AD1-08DAED36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Optimized Deposition Rate and Parameters</a:t>
            </a: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Consistency with Previous Studies</a:t>
            </a:r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Significance of Improvement and Potential Enhancements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3D0E02-1A57-41E2-BB4B-B93C2973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597563"/>
            <a:ext cx="4747547" cy="369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0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C610C-2F40-3DD1-2252-18EB2C85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86DE-673E-775A-F926-281C8A50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Practical Solution for Semiconductor Deposition Optimization</a:t>
            </a:r>
          </a:p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Bayesian Optimization Framework and Open-Source Python Code</a:t>
            </a:r>
            <a:endParaRPr lang="en-US" sz="2000">
              <a:latin typeface="Arial" panose="020B0604020202020204" pitchFamily="34" charset="0"/>
            </a:endParaRPr>
          </a:p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Case Study Results and Significance</a:t>
            </a:r>
            <a:endParaRPr lang="en-US" sz="2000"/>
          </a:p>
        </p:txBody>
      </p:sp>
      <p:pic>
        <p:nvPicPr>
          <p:cNvPr id="12" name="Picture 11" descr="Data concept">
            <a:extLst>
              <a:ext uri="{FF2B5EF4-FFF2-40B4-BE49-F238E27FC236}">
                <a16:creationId xmlns:a16="http://schemas.microsoft.com/office/drawing/2014/main" id="{0B783EB6-724E-9A69-1F0F-838C0D76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308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5144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279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ADLaM Display</vt:lpstr>
      <vt:lpstr>Aptos Black</vt:lpstr>
      <vt:lpstr>Arial</vt:lpstr>
      <vt:lpstr>Century Gothic</vt:lpstr>
      <vt:lpstr>Century Gothic (Body)</vt:lpstr>
      <vt:lpstr>Elephant</vt:lpstr>
      <vt:lpstr>BrushVTI</vt:lpstr>
      <vt:lpstr>Optimizing Semiconductor Manufacturing Process using Bayesian Optimization Techniques  Presented by  Varad Lad (ASU ID -1226212769 ) Shubham Jadhav (ASU ID -1226315950 )  Submitted  to Dr. Houlong Zhuang  MAE 551 </vt:lpstr>
      <vt:lpstr>Introduction</vt:lpstr>
      <vt:lpstr>Literature Review</vt:lpstr>
      <vt:lpstr>Background</vt:lpstr>
      <vt:lpstr>Methodology</vt:lpstr>
      <vt:lpstr>Steps in Bayesian Optimization Process </vt:lpstr>
      <vt:lpstr>Workflow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Semiconductor Manufacturing Process using Bayesian Optimization Techniques  Presented by  Varad Lad (ASU ID -1226212769 ) Shubham Jadhav (ASU ID -1226315950 )  Submitted  to Dr. Houlong Zhuang  MAE 551 </dc:title>
  <dc:creator>Shubham Chandrakant Jadhav (Student)</dc:creator>
  <cp:lastModifiedBy>Shubham Chandrakant Jadhav (Student)</cp:lastModifiedBy>
  <cp:revision>3</cp:revision>
  <dcterms:created xsi:type="dcterms:W3CDTF">2023-12-08T05:41:04Z</dcterms:created>
  <dcterms:modified xsi:type="dcterms:W3CDTF">2023-12-08T21:45:54Z</dcterms:modified>
</cp:coreProperties>
</file>