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7925-40AD-FA6C-E606-2C01F560E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5F94E4-E4BB-F324-801D-37EA6DB56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488B6E-C329-E83B-2346-2B70547BBED2}"/>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8465D72B-5BE4-4F27-CDF5-4EB889D98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39992-7C65-4DF0-D160-0783775435A1}"/>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12181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1B97-290D-FBE6-F5DC-D2EF39051E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4BA0E1-021F-0A94-F0FF-1162AD4683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A7982-0905-6870-36F5-9ADA118725B9}"/>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3279768B-36E2-FD08-2B38-976C1232B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9C52B-9B2D-3573-0EC0-0E880670CDBE}"/>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2991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EFE47F-1330-49B4-E00E-19EA8B894D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EB330E-D3FE-F928-AB07-7D244EE8E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70316-A289-AD04-5697-9159E430F968}"/>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53D01C78-8BDC-9AF0-D26D-1FB88E41F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544EC-2BDE-4BFA-CD39-2863711CD0AC}"/>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45181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F8CB-D96C-428B-C330-94066CD2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DB3E39-564E-E681-3E83-91168CFAF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04DF4-F5EE-41E8-F16D-253E14882A03}"/>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504BA439-9C9F-886E-6308-EFC48525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FB4B4-AA5D-AFB4-4098-D71B3CA20E5B}"/>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428879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EB3C-C9A7-5A19-E920-5975D76D77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836513-C7CC-9588-CB7D-F851B15607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EDEEC-4D35-AC0F-9E3B-2B3BF0D9A756}"/>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84916129-A848-8049-664D-FEADD17D2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D6E35-97BE-A51B-28AE-6C0FB563100C}"/>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414580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A00-CE53-43EE-04AA-0B86A6B3C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69306-5F49-DB21-D19A-A9F63F0A0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94E29-C623-E403-BCB9-E8A72B80A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EE088D-E469-9133-F86B-183455EDA6C0}"/>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6" name="Footer Placeholder 5">
            <a:extLst>
              <a:ext uri="{FF2B5EF4-FFF2-40B4-BE49-F238E27FC236}">
                <a16:creationId xmlns:a16="http://schemas.microsoft.com/office/drawing/2014/main" id="{2E4C0EFF-8CEF-3AC8-D931-7C492B69F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51ED9-80CF-5F18-F651-83D73393DB0D}"/>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135882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0534-CF24-B6AE-C2BE-BB7EFC2518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04549-881F-742A-A4C3-16ACEC71D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E2FEB-B3D0-EFE5-63C2-05BC9D0AE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1CA438-263C-C8C0-A4C7-1478C7D16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0D237-B92A-95B3-3DB3-A7DB6A9FE3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B3998-6770-769A-EDF1-4FA15FFCD7AA}"/>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8" name="Footer Placeholder 7">
            <a:extLst>
              <a:ext uri="{FF2B5EF4-FFF2-40B4-BE49-F238E27FC236}">
                <a16:creationId xmlns:a16="http://schemas.microsoft.com/office/drawing/2014/main" id="{B7B3F6CB-D033-7F5B-0B60-A8598F8E3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9A99BA-D2C5-1FB7-2860-4290F2A7CE77}"/>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11444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F606-A66C-73C2-A76E-38E01E989E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7FB396-82A2-A981-3688-659480114475}"/>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4" name="Footer Placeholder 3">
            <a:extLst>
              <a:ext uri="{FF2B5EF4-FFF2-40B4-BE49-F238E27FC236}">
                <a16:creationId xmlns:a16="http://schemas.microsoft.com/office/drawing/2014/main" id="{9D495920-5E16-1BA5-FD54-B2EE67D87A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64886-86C2-C457-1CF6-2BDD869668D7}"/>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87055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A37F7-2C23-2DF2-F6A0-426F072A5A20}"/>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3" name="Footer Placeholder 2">
            <a:extLst>
              <a:ext uri="{FF2B5EF4-FFF2-40B4-BE49-F238E27FC236}">
                <a16:creationId xmlns:a16="http://schemas.microsoft.com/office/drawing/2014/main" id="{038E6C62-EE0F-7579-7A69-C3FAF2B2E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99724-F753-DC79-C209-45009C6D195A}"/>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46771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D140-37F9-59B1-3234-0411119A7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DEA759-A96C-6CDA-2E08-552A50FE7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2DC08-E935-4DD4-123A-81266C1F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44F31-BDA1-16D0-193C-9FF116B2BC77}"/>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6" name="Footer Placeholder 5">
            <a:extLst>
              <a:ext uri="{FF2B5EF4-FFF2-40B4-BE49-F238E27FC236}">
                <a16:creationId xmlns:a16="http://schemas.microsoft.com/office/drawing/2014/main" id="{A988349A-9C6B-6FE1-8183-C0A686C33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B4B6BB-C7A4-0554-F550-5466EFBA42FC}"/>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79611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B6DC-1736-5602-2F41-EEDCB49D4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C6BBDD-7A3B-4C49-35CC-DC92F852F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61338-42D8-5933-258B-83E5683B7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57438-BEC3-80C7-C89E-F7429A98693B}"/>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6" name="Footer Placeholder 5">
            <a:extLst>
              <a:ext uri="{FF2B5EF4-FFF2-40B4-BE49-F238E27FC236}">
                <a16:creationId xmlns:a16="http://schemas.microsoft.com/office/drawing/2014/main" id="{7667B376-CE08-7387-1D6A-4F8A91B56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1415C-E268-B19A-C80A-2ECEF63780A7}"/>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7353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B90E3-D485-7813-8A7E-15B56EEAA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4F2EF4-17C9-8CEB-E7A0-9AFEBEBFE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F5321-FA3B-DEC9-AEB5-B688C8113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6C8227B3-0212-819B-45FA-9760EAD54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A32BDE4-293E-0C5D-2166-DD6ECB64E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0781CE-E4A7-4191-AB09-46DDFDBCE7F2}" type="slidenum">
              <a:rPr lang="en-US" smtClean="0"/>
              <a:t>‹#›</a:t>
            </a:fld>
            <a:endParaRPr lang="en-US"/>
          </a:p>
        </p:txBody>
      </p:sp>
    </p:spTree>
    <p:extLst>
      <p:ext uri="{BB962C8B-B14F-4D97-AF65-F5344CB8AC3E}">
        <p14:creationId xmlns:p14="http://schemas.microsoft.com/office/powerpoint/2010/main" val="235632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9C610F-DA6A-412F-C211-646CD1C9E2C6}"/>
              </a:ext>
            </a:extLst>
          </p:cNvPr>
          <p:cNvSpPr>
            <a:spLocks noGrp="1"/>
          </p:cNvSpPr>
          <p:nvPr>
            <p:ph type="ctrTitle"/>
          </p:nvPr>
        </p:nvSpPr>
        <p:spPr>
          <a:xfrm>
            <a:off x="2026693" y="1030406"/>
            <a:ext cx="8147713" cy="3081242"/>
          </a:xfrm>
        </p:spPr>
        <p:txBody>
          <a:bodyPr anchor="ctr">
            <a:normAutofit/>
          </a:bodyPr>
          <a:lstStyle/>
          <a:p>
            <a:r>
              <a:rPr lang="en-US" sz="4800" b="1">
                <a:solidFill>
                  <a:srgbClr val="FFFFFF"/>
                </a:solidFill>
              </a:rPr>
              <a:t>Simple File </a:t>
            </a:r>
            <a:r>
              <a:rPr lang="en-US" sz="4800" b="1">
                <a:solidFill>
                  <a:srgbClr val="FFFFFF"/>
                </a:solidFill>
                <a:latin typeface="Inter" panose="02000503000000020004" pitchFamily="2" charset="0"/>
                <a:ea typeface="Inter" panose="02000503000000020004" pitchFamily="2" charset="0"/>
              </a:rPr>
              <a:t>System</a:t>
            </a:r>
            <a:r>
              <a:rPr lang="en-US" sz="4800" b="1">
                <a:solidFill>
                  <a:srgbClr val="FFFFFF"/>
                </a:solidFill>
              </a:rPr>
              <a:t> in C++</a:t>
            </a:r>
          </a:p>
        </p:txBody>
      </p:sp>
    </p:spTree>
    <p:extLst>
      <p:ext uri="{BB962C8B-B14F-4D97-AF65-F5344CB8AC3E}">
        <p14:creationId xmlns:p14="http://schemas.microsoft.com/office/powerpoint/2010/main" val="532356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61ED-D9AC-7F65-D312-D4009C79F82A}"/>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 Results</a:t>
            </a:r>
          </a:p>
        </p:txBody>
      </p:sp>
      <p:pic>
        <p:nvPicPr>
          <p:cNvPr id="5" name="Content Placeholder 4" descr="A screenshot of a computer&#10;&#10;Description automatically generated">
            <a:extLst>
              <a:ext uri="{FF2B5EF4-FFF2-40B4-BE49-F238E27FC236}">
                <a16:creationId xmlns:a16="http://schemas.microsoft.com/office/drawing/2014/main" id="{00CAFC5C-8102-C846-4E8C-E8360D47A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0731"/>
            <a:ext cx="10515600" cy="3741126"/>
          </a:xfrm>
        </p:spPr>
      </p:pic>
    </p:spTree>
    <p:extLst>
      <p:ext uri="{BB962C8B-B14F-4D97-AF65-F5344CB8AC3E}">
        <p14:creationId xmlns:p14="http://schemas.microsoft.com/office/powerpoint/2010/main" val="197141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0596-0DD8-FF83-C914-20560C3BCC8A}"/>
              </a:ext>
            </a:extLst>
          </p:cNvPr>
          <p:cNvSpPr>
            <a:spLocks noGrp="1"/>
          </p:cNvSpPr>
          <p:nvPr>
            <p:ph type="ctrTitle"/>
          </p:nvPr>
        </p:nvSpPr>
        <p:spPr>
          <a:xfrm>
            <a:off x="217714" y="630238"/>
            <a:ext cx="3886199" cy="1120094"/>
          </a:xfrm>
        </p:spPr>
        <p:txBody>
          <a:bodyPr>
            <a:normAutofit/>
          </a:bodyPr>
          <a:lstStyle/>
          <a:p>
            <a:r>
              <a:rPr lang="en-US" sz="4400" b="1" dirty="0">
                <a:solidFill>
                  <a:schemeClr val="accent1"/>
                </a:solidFill>
                <a:latin typeface="Inter" panose="02000503000000020004" pitchFamily="2" charset="0"/>
                <a:ea typeface="Inter" panose="02000503000000020004" pitchFamily="2" charset="0"/>
              </a:rPr>
              <a:t>Overview</a:t>
            </a:r>
          </a:p>
        </p:txBody>
      </p:sp>
      <p:sp>
        <p:nvSpPr>
          <p:cNvPr id="3" name="Subtitle 2">
            <a:extLst>
              <a:ext uri="{FF2B5EF4-FFF2-40B4-BE49-F238E27FC236}">
                <a16:creationId xmlns:a16="http://schemas.microsoft.com/office/drawing/2014/main" id="{A233FC0A-AE44-E01E-3F2F-432DB5A242FA}"/>
              </a:ext>
            </a:extLst>
          </p:cNvPr>
          <p:cNvSpPr>
            <a:spLocks noGrp="1"/>
          </p:cNvSpPr>
          <p:nvPr>
            <p:ph type="subTitle" idx="1"/>
          </p:nvPr>
        </p:nvSpPr>
        <p:spPr>
          <a:xfrm>
            <a:off x="794656" y="2078037"/>
            <a:ext cx="10733315" cy="3310391"/>
          </a:xfrm>
        </p:spPr>
        <p:txBody>
          <a:bodyPr>
            <a:normAutofit fontScale="92500"/>
          </a:bodyPr>
          <a:lstStyle/>
          <a:p>
            <a:pPr algn="just">
              <a:lnSpc>
                <a:spcPct val="160000"/>
              </a:lnSpc>
            </a:pPr>
            <a:r>
              <a:rPr lang="en-US" dirty="0">
                <a:latin typeface="Inter" panose="02000503000000020004" pitchFamily="2" charset="0"/>
                <a:ea typeface="Inter" panose="02000503000000020004" pitchFamily="2" charset="0"/>
              </a:rPr>
              <a:t>The File Management System project provides a console-based interface that allows users to manage their files and directories on their computer. This system supports basic file operations such as creating, reading, writing, and deleting files, as well as managing directories. The project was implemented in C++ without using any third-party libraries, ensuring it directly interacts with the file system of the host operating system.</a:t>
            </a:r>
          </a:p>
        </p:txBody>
      </p:sp>
    </p:spTree>
    <p:extLst>
      <p:ext uri="{BB962C8B-B14F-4D97-AF65-F5344CB8AC3E}">
        <p14:creationId xmlns:p14="http://schemas.microsoft.com/office/powerpoint/2010/main" val="149474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ED0D-6D73-627D-5F04-E7730AF3E0D3}"/>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cs typeface="Tahoma" panose="020B0604030504040204" pitchFamily="34" charset="0"/>
              </a:rPr>
              <a:t>Key Features</a:t>
            </a:r>
          </a:p>
        </p:txBody>
      </p:sp>
      <p:sp>
        <p:nvSpPr>
          <p:cNvPr id="3" name="Content Placeholder 2">
            <a:extLst>
              <a:ext uri="{FF2B5EF4-FFF2-40B4-BE49-F238E27FC236}">
                <a16:creationId xmlns:a16="http://schemas.microsoft.com/office/drawing/2014/main" id="{D5855DC9-19C3-0027-4F06-95BBC2C1A78F}"/>
              </a:ext>
            </a:extLst>
          </p:cNvPr>
          <p:cNvSpPr>
            <a:spLocks noGrp="1"/>
          </p:cNvSpPr>
          <p:nvPr>
            <p:ph idx="1"/>
          </p:nvPr>
        </p:nvSpPr>
        <p:spPr/>
        <p:txBody>
          <a:bodyPr>
            <a:normAutofit/>
          </a:bodyPr>
          <a:lstStyle/>
          <a:p>
            <a:pPr>
              <a:lnSpc>
                <a:spcPct val="150000"/>
              </a:lnSpc>
            </a:pPr>
            <a:r>
              <a:rPr lang="en-US" sz="2200" dirty="0">
                <a:latin typeface="Inter" panose="02000503000000020004" pitchFamily="2" charset="0"/>
                <a:ea typeface="Inter" panose="02000503000000020004" pitchFamily="2" charset="0"/>
              </a:rPr>
              <a:t>Create File: Allows the user to create a new file in the current directory.</a:t>
            </a:r>
          </a:p>
          <a:p>
            <a:pPr>
              <a:lnSpc>
                <a:spcPct val="150000"/>
              </a:lnSpc>
            </a:pPr>
            <a:r>
              <a:rPr lang="en-US" sz="2200" dirty="0">
                <a:latin typeface="Inter" panose="02000503000000020004" pitchFamily="2" charset="0"/>
                <a:ea typeface="Inter" panose="02000503000000020004" pitchFamily="2" charset="0"/>
              </a:rPr>
              <a:t>Delete File: Allows the user to delete an existing file.</a:t>
            </a:r>
          </a:p>
          <a:p>
            <a:pPr>
              <a:lnSpc>
                <a:spcPct val="150000"/>
              </a:lnSpc>
            </a:pPr>
            <a:r>
              <a:rPr lang="en-US" sz="2200" dirty="0">
                <a:latin typeface="Inter" panose="02000503000000020004" pitchFamily="2" charset="0"/>
                <a:ea typeface="Inter" panose="02000503000000020004" pitchFamily="2" charset="0"/>
              </a:rPr>
              <a:t>Read File: Allows the user to read and display the content of a file.</a:t>
            </a:r>
          </a:p>
          <a:p>
            <a:pPr>
              <a:lnSpc>
                <a:spcPct val="150000"/>
              </a:lnSpc>
            </a:pPr>
            <a:r>
              <a:rPr lang="en-US" sz="2200" dirty="0">
                <a:latin typeface="Inter" panose="02000503000000020004" pitchFamily="2" charset="0"/>
                <a:ea typeface="Inter" panose="02000503000000020004" pitchFamily="2" charset="0"/>
              </a:rPr>
              <a:t>Write File: Allows the user to write content to a file.</a:t>
            </a:r>
          </a:p>
          <a:p>
            <a:pPr>
              <a:lnSpc>
                <a:spcPct val="150000"/>
              </a:lnSpc>
            </a:pPr>
            <a:r>
              <a:rPr lang="en-US" sz="2200" dirty="0">
                <a:latin typeface="Inter" panose="02000503000000020004" pitchFamily="2" charset="0"/>
                <a:ea typeface="Inter" panose="02000503000000020004" pitchFamily="2" charset="0"/>
              </a:rPr>
              <a:t>Create Directory: Allows the user to create a new directory.</a:t>
            </a:r>
          </a:p>
          <a:p>
            <a:pPr>
              <a:lnSpc>
                <a:spcPct val="150000"/>
              </a:lnSpc>
            </a:pPr>
            <a:r>
              <a:rPr lang="en-US" sz="2200" dirty="0">
                <a:latin typeface="Inter" panose="02000503000000020004" pitchFamily="2" charset="0"/>
                <a:ea typeface="Inter" panose="02000503000000020004" pitchFamily="2" charset="0"/>
              </a:rPr>
              <a:t>Delete Directory: Allows the user to delete an existing directory.</a:t>
            </a:r>
          </a:p>
        </p:txBody>
      </p:sp>
    </p:spTree>
    <p:extLst>
      <p:ext uri="{BB962C8B-B14F-4D97-AF65-F5344CB8AC3E}">
        <p14:creationId xmlns:p14="http://schemas.microsoft.com/office/powerpoint/2010/main" val="69341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AE79-A669-7281-F875-50C621B2F631}"/>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UML Class Diagram</a:t>
            </a:r>
          </a:p>
        </p:txBody>
      </p:sp>
      <p:pic>
        <p:nvPicPr>
          <p:cNvPr id="5" name="Content Placeholder 4" descr="A screenshot of a computer&#10;&#10;Description automatically generated">
            <a:extLst>
              <a:ext uri="{FF2B5EF4-FFF2-40B4-BE49-F238E27FC236}">
                <a16:creationId xmlns:a16="http://schemas.microsoft.com/office/drawing/2014/main" id="{3E5174A6-C5F2-47CA-6E0E-7A5BC637B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120" y="1825625"/>
            <a:ext cx="6205759" cy="4351338"/>
          </a:xfrm>
        </p:spPr>
      </p:pic>
    </p:spTree>
    <p:extLst>
      <p:ext uri="{BB962C8B-B14F-4D97-AF65-F5344CB8AC3E}">
        <p14:creationId xmlns:p14="http://schemas.microsoft.com/office/powerpoint/2010/main" val="322162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8A20-2777-3BE3-C27C-45EA0E3C68F4}"/>
              </a:ext>
            </a:extLst>
          </p:cNvPr>
          <p:cNvSpPr>
            <a:spLocks noGrp="1"/>
          </p:cNvSpPr>
          <p:nvPr>
            <p:ph type="title"/>
          </p:nvPr>
        </p:nvSpPr>
        <p:spPr>
          <a:xfrm>
            <a:off x="838200" y="365125"/>
            <a:ext cx="6433457" cy="1325563"/>
          </a:xfrm>
        </p:spPr>
        <p:txBody>
          <a:bodyPr/>
          <a:lstStyle/>
          <a:p>
            <a:r>
              <a:rPr lang="en-US" b="1" dirty="0">
                <a:solidFill>
                  <a:schemeClr val="accent1"/>
                </a:solidFill>
                <a:latin typeface="Inter" panose="02000503000000020004" pitchFamily="2" charset="0"/>
                <a:ea typeface="Inter" panose="02000503000000020004" pitchFamily="2" charset="0"/>
              </a:rPr>
              <a:t>UML Use Case Diagram</a:t>
            </a:r>
          </a:p>
        </p:txBody>
      </p:sp>
      <p:pic>
        <p:nvPicPr>
          <p:cNvPr id="5" name="Content Placeholder 4" descr="A diagram of a person with circles and lines&#10;&#10;Description automatically generated">
            <a:extLst>
              <a:ext uri="{FF2B5EF4-FFF2-40B4-BE49-F238E27FC236}">
                <a16:creationId xmlns:a16="http://schemas.microsoft.com/office/drawing/2014/main" id="{C1E35A19-EBFC-16DC-5506-D1B4A736D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5886" y="198864"/>
            <a:ext cx="5040086" cy="6460272"/>
          </a:xfrm>
        </p:spPr>
      </p:pic>
    </p:spTree>
    <p:extLst>
      <p:ext uri="{BB962C8B-B14F-4D97-AF65-F5344CB8AC3E}">
        <p14:creationId xmlns:p14="http://schemas.microsoft.com/office/powerpoint/2010/main" val="307707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5810-B273-EE98-D9A5-0C3DBEBF2863}"/>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Code Files</a:t>
            </a:r>
          </a:p>
        </p:txBody>
      </p:sp>
      <p:sp>
        <p:nvSpPr>
          <p:cNvPr id="3" name="Content Placeholder 2">
            <a:extLst>
              <a:ext uri="{FF2B5EF4-FFF2-40B4-BE49-F238E27FC236}">
                <a16:creationId xmlns:a16="http://schemas.microsoft.com/office/drawing/2014/main" id="{508AD5A1-6FAE-6773-6437-AFC7F4A4D832}"/>
              </a:ext>
            </a:extLst>
          </p:cNvPr>
          <p:cNvSpPr>
            <a:spLocks noGrp="1"/>
          </p:cNvSpPr>
          <p:nvPr>
            <p:ph idx="1"/>
          </p:nvPr>
        </p:nvSpPr>
        <p:spPr/>
        <p:txBody>
          <a:bodyPr>
            <a:normAutofit/>
          </a:bodyPr>
          <a:lstStyle/>
          <a:p>
            <a:pPr marL="457200" indent="-457200">
              <a:buFont typeface="+mj-lt"/>
              <a:buAutoNum type="arabicPeriod"/>
            </a:pPr>
            <a:r>
              <a:rPr lang="en-US" sz="2400" dirty="0" err="1">
                <a:latin typeface="Inter" panose="02000503000000020004" pitchFamily="2" charset="0"/>
                <a:ea typeface="Inter" panose="02000503000000020004" pitchFamily="2" charset="0"/>
              </a:rPr>
              <a:t>File.h</a:t>
            </a:r>
            <a:endParaRPr lang="en-US" sz="2400" dirty="0">
              <a:latin typeface="Inter" panose="02000503000000020004" pitchFamily="2" charset="0"/>
              <a:ea typeface="Inter" panose="02000503000000020004" pitchFamily="2" charset="0"/>
            </a:endParaRPr>
          </a:p>
          <a:p>
            <a:pPr marL="457200" indent="-457200">
              <a:buFont typeface="+mj-lt"/>
              <a:buAutoNum type="arabicPeriod"/>
            </a:pPr>
            <a:r>
              <a:rPr lang="en-US" sz="2400" dirty="0">
                <a:latin typeface="Inter" panose="02000503000000020004" pitchFamily="2" charset="0"/>
                <a:ea typeface="Inter" panose="02000503000000020004" pitchFamily="2" charset="0"/>
              </a:rPr>
              <a:t>File.cpp</a:t>
            </a:r>
          </a:p>
          <a:p>
            <a:pPr marL="457200" indent="-457200">
              <a:buFont typeface="+mj-lt"/>
              <a:buAutoNum type="arabicPeriod"/>
            </a:pPr>
            <a:r>
              <a:rPr lang="en-US" sz="2400" dirty="0" err="1">
                <a:latin typeface="Inter" panose="02000503000000020004" pitchFamily="2" charset="0"/>
                <a:ea typeface="Inter" panose="02000503000000020004" pitchFamily="2" charset="0"/>
              </a:rPr>
              <a:t>Directory.h</a:t>
            </a:r>
            <a:endParaRPr lang="en-US" sz="2400" dirty="0">
              <a:latin typeface="Inter" panose="02000503000000020004" pitchFamily="2" charset="0"/>
              <a:ea typeface="Inter" panose="02000503000000020004" pitchFamily="2" charset="0"/>
            </a:endParaRPr>
          </a:p>
          <a:p>
            <a:pPr marL="457200" indent="-457200">
              <a:buFont typeface="+mj-lt"/>
              <a:buAutoNum type="arabicPeriod"/>
            </a:pPr>
            <a:r>
              <a:rPr lang="en-US" sz="2400" dirty="0">
                <a:latin typeface="Inter" panose="02000503000000020004" pitchFamily="2" charset="0"/>
                <a:ea typeface="Inter" panose="02000503000000020004" pitchFamily="2" charset="0"/>
              </a:rPr>
              <a:t>Directory.cpp</a:t>
            </a:r>
          </a:p>
          <a:p>
            <a:pPr marL="457200" indent="-457200">
              <a:buFont typeface="+mj-lt"/>
              <a:buAutoNum type="arabicPeriod"/>
            </a:pPr>
            <a:r>
              <a:rPr lang="en-US" sz="2400" dirty="0" err="1">
                <a:latin typeface="Inter" panose="02000503000000020004" pitchFamily="2" charset="0"/>
                <a:ea typeface="Inter" panose="02000503000000020004" pitchFamily="2" charset="0"/>
              </a:rPr>
              <a:t>FileSystem.h</a:t>
            </a:r>
            <a:endParaRPr lang="en-US" sz="2400" dirty="0">
              <a:latin typeface="Inter" panose="02000503000000020004" pitchFamily="2" charset="0"/>
              <a:ea typeface="Inter" panose="02000503000000020004" pitchFamily="2" charset="0"/>
            </a:endParaRPr>
          </a:p>
          <a:p>
            <a:pPr marL="457200" indent="-457200">
              <a:buFont typeface="+mj-lt"/>
              <a:buAutoNum type="arabicPeriod"/>
            </a:pPr>
            <a:r>
              <a:rPr lang="en-US" sz="2400" dirty="0">
                <a:latin typeface="Inter" panose="02000503000000020004" pitchFamily="2" charset="0"/>
                <a:ea typeface="Inter" panose="02000503000000020004" pitchFamily="2" charset="0"/>
              </a:rPr>
              <a:t>FileSystem.cpp</a:t>
            </a:r>
          </a:p>
          <a:p>
            <a:pPr marL="457200" indent="-457200">
              <a:buFont typeface="+mj-lt"/>
              <a:buAutoNum type="arabicPeriod"/>
            </a:pPr>
            <a:r>
              <a:rPr lang="en-US" sz="2400" dirty="0">
                <a:latin typeface="Inter" panose="02000503000000020004" pitchFamily="2" charset="0"/>
                <a:ea typeface="Inter" panose="02000503000000020004" pitchFamily="2" charset="0"/>
              </a:rPr>
              <a:t>Main.cpp</a:t>
            </a:r>
          </a:p>
          <a:p>
            <a:pPr marL="457200" indent="-457200">
              <a:buFont typeface="+mj-lt"/>
              <a:buAutoNum type="arabicPeriod"/>
            </a:pPr>
            <a:r>
              <a:rPr lang="en-US" sz="2400" dirty="0">
                <a:latin typeface="Inter" panose="02000503000000020004" pitchFamily="2" charset="0"/>
                <a:ea typeface="Inter" panose="02000503000000020004" pitchFamily="2" charset="0"/>
              </a:rPr>
              <a:t>test.cpp</a:t>
            </a:r>
          </a:p>
        </p:txBody>
      </p:sp>
    </p:spTree>
    <p:extLst>
      <p:ext uri="{BB962C8B-B14F-4D97-AF65-F5344CB8AC3E}">
        <p14:creationId xmlns:p14="http://schemas.microsoft.com/office/powerpoint/2010/main" val="117520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A6D3-AB86-B9FB-0C86-2A4E6DC5D749}"/>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Testing Framework</a:t>
            </a:r>
          </a:p>
        </p:txBody>
      </p:sp>
      <p:sp>
        <p:nvSpPr>
          <p:cNvPr id="3" name="Content Placeholder 2">
            <a:extLst>
              <a:ext uri="{FF2B5EF4-FFF2-40B4-BE49-F238E27FC236}">
                <a16:creationId xmlns:a16="http://schemas.microsoft.com/office/drawing/2014/main" id="{3DE05B3F-5745-C2DE-7002-77BF14D3A0C1}"/>
              </a:ext>
            </a:extLst>
          </p:cNvPr>
          <p:cNvSpPr>
            <a:spLocks noGrp="1"/>
          </p:cNvSpPr>
          <p:nvPr>
            <p:ph idx="1"/>
          </p:nvPr>
        </p:nvSpPr>
        <p:spPr/>
        <p:txBody>
          <a:bodyPr/>
          <a:lstStyle/>
          <a:p>
            <a:pPr marL="0" indent="0">
              <a:lnSpc>
                <a:spcPct val="150000"/>
              </a:lnSpc>
              <a:buNone/>
            </a:pPr>
            <a:r>
              <a:rPr lang="en-US" dirty="0">
                <a:latin typeface="Inter" panose="02000503000000020004" pitchFamily="2" charset="0"/>
                <a:ea typeface="Inter" panose="02000503000000020004" pitchFamily="2" charset="0"/>
              </a:rPr>
              <a:t>Catch2 was used as the testing framework to write and run test cases for the file management system.</a:t>
            </a:r>
          </a:p>
          <a:p>
            <a:pPr marL="0" indent="0">
              <a:lnSpc>
                <a:spcPct val="150000"/>
              </a:lnSpc>
              <a:buNone/>
            </a:pPr>
            <a:r>
              <a:rPr lang="en-US" dirty="0">
                <a:latin typeface="Inter" panose="02000503000000020004" pitchFamily="2" charset="0"/>
                <a:ea typeface="Inter" panose="02000503000000020004" pitchFamily="2" charset="0"/>
              </a:rPr>
              <a:t>Catch.hpp file contains library code for Catch2 downloaded from official Catch2 GitHub Repository.</a:t>
            </a:r>
          </a:p>
          <a:p>
            <a:pPr marL="0" indent="0">
              <a:buNone/>
            </a:pPr>
            <a:endParaRPr lang="en-US" dirty="0"/>
          </a:p>
        </p:txBody>
      </p:sp>
    </p:spTree>
    <p:extLst>
      <p:ext uri="{BB962C8B-B14F-4D97-AF65-F5344CB8AC3E}">
        <p14:creationId xmlns:p14="http://schemas.microsoft.com/office/powerpoint/2010/main" val="226653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53D6-0DF7-4D7F-354A-9BB33A4B9F0A}"/>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 Cases</a:t>
            </a:r>
          </a:p>
        </p:txBody>
      </p:sp>
      <p:sp>
        <p:nvSpPr>
          <p:cNvPr id="4" name="Rectangle 1">
            <a:extLst>
              <a:ext uri="{FF2B5EF4-FFF2-40B4-BE49-F238E27FC236}">
                <a16:creationId xmlns:a16="http://schemas.microsoft.com/office/drawing/2014/main" id="{E87C98BD-2B66-FA75-50CE-80B3F996A4A3}"/>
              </a:ext>
            </a:extLst>
          </p:cNvPr>
          <p:cNvSpPr>
            <a:spLocks noGrp="1" noChangeArrowheads="1"/>
          </p:cNvSpPr>
          <p:nvPr>
            <p:ph idx="1"/>
          </p:nvPr>
        </p:nvSpPr>
        <p:spPr bwMode="auto">
          <a:xfrm>
            <a:off x="435429" y="1476117"/>
            <a:ext cx="1152911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Create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file is created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Delete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algn="just"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file is deleted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delete_file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Read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file's content can be read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Commands</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write_file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"Hello, world!",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read_file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Write to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content can be written to a file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Commands</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write_file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"Hello, world!“</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372057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477D-C7A2-411C-775F-28C818BDE1F3}"/>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 Cases – </a:t>
            </a:r>
            <a:r>
              <a:rPr lang="en-US" b="1" dirty="0" err="1">
                <a:solidFill>
                  <a:schemeClr val="accent1"/>
                </a:solidFill>
                <a:latin typeface="Inter" panose="02000503000000020004" pitchFamily="2" charset="0"/>
                <a:ea typeface="Inter" panose="02000503000000020004" pitchFamily="2" charset="0"/>
              </a:rPr>
              <a:t>Cont</a:t>
            </a:r>
            <a:endParaRPr lang="en-US" dirty="0"/>
          </a:p>
        </p:txBody>
      </p:sp>
      <p:sp>
        <p:nvSpPr>
          <p:cNvPr id="3" name="Content Placeholder 2">
            <a:extLst>
              <a:ext uri="{FF2B5EF4-FFF2-40B4-BE49-F238E27FC236}">
                <a16:creationId xmlns:a16="http://schemas.microsoft.com/office/drawing/2014/main" id="{BB7CE9EC-A038-C378-F082-C4B3B82C461F}"/>
              </a:ext>
            </a:extLst>
          </p:cNvPr>
          <p:cNvSpPr>
            <a:spLocks noGrp="1"/>
          </p:cNvSpPr>
          <p:nvPr>
            <p:ph idx="1"/>
          </p:nvPr>
        </p:nvSpPr>
        <p:spPr>
          <a:xfrm>
            <a:off x="489857" y="1690688"/>
            <a:ext cx="10515600" cy="4351338"/>
          </a:xfrm>
        </p:spPr>
        <p:txBody>
          <a:bodyPr>
            <a:normAutofit/>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Create Directory</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directory is created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create_directory</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testdir</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Delete Directory</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directory is deleted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Commands</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create_directory</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testdir</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delete_directory</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testdir</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328662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398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Inter</vt:lpstr>
      <vt:lpstr>Office Theme</vt:lpstr>
      <vt:lpstr>Simple File System in C++</vt:lpstr>
      <vt:lpstr>Overview</vt:lpstr>
      <vt:lpstr>Key Features</vt:lpstr>
      <vt:lpstr>UML Class Diagram</vt:lpstr>
      <vt:lpstr>UML Use Case Diagram</vt:lpstr>
      <vt:lpstr>Code Files</vt:lpstr>
      <vt:lpstr>Testing Framework</vt:lpstr>
      <vt:lpstr>Test Cases</vt:lpstr>
      <vt:lpstr>Test Cases – Cont</vt:lpstr>
      <vt:lpstr>Test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 Ahmad Malik</dc:creator>
  <cp:lastModifiedBy>Sara Ahmad Malik</cp:lastModifiedBy>
  <cp:revision>1</cp:revision>
  <dcterms:created xsi:type="dcterms:W3CDTF">2024-06-27T15:41:03Z</dcterms:created>
  <dcterms:modified xsi:type="dcterms:W3CDTF">2024-06-27T16:02:37Z</dcterms:modified>
</cp:coreProperties>
</file>