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Twitter data</a:t>
            </a:r>
            <a:br>
              <a:rPr lang="en-US" altLang="zh-CN" dirty="0" smtClean="0"/>
            </a:br>
            <a:r>
              <a:rPr lang="en-US" altLang="zh-CN" dirty="0" smtClean="0"/>
              <a:t>Big Data tech project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Xuan Yan, </a:t>
            </a:r>
            <a:r>
              <a:rPr lang="en-US" altLang="zh-CN" dirty="0" err="1" smtClean="0"/>
              <a:t>ShuHan</a:t>
            </a:r>
            <a:r>
              <a:rPr lang="en-US" altLang="zh-CN" dirty="0" smtClean="0"/>
              <a:t> Sun, Kelvin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42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Environment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 1.8</a:t>
            </a:r>
          </a:p>
          <a:p>
            <a:r>
              <a:rPr lang="en-US" altLang="zh-CN" dirty="0" smtClean="0"/>
              <a:t>CDH Hadoop 2.6.5</a:t>
            </a:r>
          </a:p>
          <a:p>
            <a:r>
              <a:rPr lang="en-US" altLang="zh-CN" dirty="0" smtClean="0"/>
              <a:t>Hive 1.6.0</a:t>
            </a:r>
          </a:p>
          <a:p>
            <a:r>
              <a:rPr lang="en-US" altLang="zh-CN" dirty="0" smtClean="0"/>
              <a:t>Spark 2.3.4</a:t>
            </a:r>
          </a:p>
          <a:p>
            <a:r>
              <a:rPr lang="en-US" altLang="zh-CN" dirty="0" smtClean="0"/>
              <a:t>Juniper Notebook</a:t>
            </a:r>
          </a:p>
          <a:p>
            <a:r>
              <a:rPr lang="en-US" altLang="zh-CN" dirty="0" err="1" smtClean="0"/>
              <a:t>pySpark</a:t>
            </a:r>
            <a:endParaRPr lang="en-US" altLang="zh-CN" dirty="0" smtClean="0"/>
          </a:p>
          <a:p>
            <a:r>
              <a:rPr lang="en-US" altLang="zh-CN" dirty="0" smtClean="0"/>
              <a:t>Python 2.7</a:t>
            </a:r>
          </a:p>
          <a:p>
            <a:r>
              <a:rPr lang="en-US" altLang="zh-CN" dirty="0" smtClean="0"/>
              <a:t>CDH Quick Start VM 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60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Twitter data Real-time inject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Call Twitter API to get real-time twitters from internet</a:t>
            </a:r>
          </a:p>
          <a:p>
            <a:r>
              <a:rPr lang="en-US" altLang="zh-CN" dirty="0" smtClean="0"/>
              <a:t>Twitter messages will be transfer to Kafka which is used as a Wave prevention dam</a:t>
            </a:r>
          </a:p>
          <a:p>
            <a:r>
              <a:rPr lang="en-US" altLang="zh-CN" dirty="0" smtClean="0"/>
              <a:t>It’s written by python code in startup.py</a:t>
            </a:r>
          </a:p>
          <a:p>
            <a:r>
              <a:rPr lang="en-US" altLang="zh-CN" dirty="0" err="1" smtClean="0"/>
              <a:t>Since_id</a:t>
            </a:r>
            <a:r>
              <a:rPr lang="en-US" altLang="zh-CN" dirty="0" smtClean="0"/>
              <a:t> could be used to remove duplicated</a:t>
            </a:r>
          </a:p>
          <a:p>
            <a:r>
              <a:rPr lang="en-US" altLang="zh-CN" dirty="0" smtClean="0"/>
              <a:t>Kafka is standalone 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9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spark_streaming_kafka_0_10_2 maven project, </a:t>
            </a:r>
            <a:r>
              <a:rPr lang="en-US" altLang="zh-CN" dirty="0" err="1" smtClean="0"/>
              <a:t>KafkaToStreaming</a:t>
            </a:r>
            <a:r>
              <a:rPr lang="en-US" altLang="zh-CN" dirty="0" smtClean="0"/>
              <a:t> will be run as spark job.</a:t>
            </a:r>
          </a:p>
          <a:p>
            <a:r>
              <a:rPr lang="en-US" altLang="zh-CN" dirty="0" err="1" smtClean="0"/>
              <a:t>KafkaUtils.</a:t>
            </a:r>
            <a:r>
              <a:rPr lang="en-US" altLang="zh-CN" i="1" dirty="0" err="1" smtClean="0"/>
              <a:t>createDirectStream</a:t>
            </a:r>
            <a:r>
              <a:rPr lang="en-US" altLang="zh-CN" i="1" dirty="0"/>
              <a:t> </a:t>
            </a:r>
            <a:r>
              <a:rPr lang="en-US" altLang="zh-CN" i="1" dirty="0" smtClean="0"/>
              <a:t>API to create a direct connection between Kafka and Spark which </a:t>
            </a:r>
            <a:r>
              <a:rPr lang="en-US" altLang="zh-CN" dirty="0" smtClean="0"/>
              <a:t>provides </a:t>
            </a:r>
            <a:r>
              <a:rPr lang="en-US" altLang="zh-CN" dirty="0"/>
              <a:t>simple parallelism, 1:1 correspondence between Kafka partitions and Spark partitions, and access to offsets and metadata. </a:t>
            </a:r>
            <a:endParaRPr lang="en-US" altLang="zh-CN" dirty="0" smtClean="0"/>
          </a:p>
          <a:p>
            <a:r>
              <a:rPr lang="en-US" altLang="zh-CN" dirty="0" smtClean="0"/>
              <a:t>The task will run on Kafka Master Node, you could see the status on Spark UI.</a:t>
            </a:r>
          </a:p>
          <a:p>
            <a:endParaRPr lang="en-US" altLang="zh-CN" i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0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Streaming(2)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Put the real-time messages into a file</a:t>
            </a:r>
          </a:p>
          <a:p>
            <a:r>
              <a:rPr lang="en-US" altLang="zh-CN" dirty="0" smtClean="0"/>
              <a:t>Create Hive table </a:t>
            </a:r>
          </a:p>
          <a:p>
            <a:r>
              <a:rPr lang="en-US" altLang="zh-CN" dirty="0" smtClean="0"/>
              <a:t>LOAD DATA into the hive table</a:t>
            </a:r>
          </a:p>
          <a:p>
            <a:r>
              <a:rPr lang="en-US" altLang="zh-CN" dirty="0"/>
              <a:t>spark-submit   --class org.apache.spark.spark_streaming_kafka_0_10_2.KafkaToStreaming   --master spark://localhost:7077  ./target/spark-streaming-kafka-0-10_2.11-0.0.1-SNAPSHOT.jar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03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 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Answer 3 questions</a:t>
            </a:r>
          </a:p>
          <a:p>
            <a:pPr lvl="1"/>
            <a:r>
              <a:rPr lang="en-US" altLang="zh-CN" dirty="0"/>
              <a:t>1. How many twitter in different time </a:t>
            </a:r>
            <a:r>
              <a:rPr lang="en-US" altLang="zh-CN" dirty="0" smtClean="0"/>
              <a:t>slot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/>
              <a:t>twittertime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/>
              <a:t>. How many average word count of twitter in different </a:t>
            </a:r>
            <a:r>
              <a:rPr lang="en-US" altLang="zh-CN" dirty="0" smtClean="0"/>
              <a:t>location 	</a:t>
            </a:r>
            <a:r>
              <a:rPr lang="en-US" altLang="zh-CN" dirty="0" err="1" smtClean="0"/>
              <a:t>averageword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3</a:t>
            </a:r>
            <a:r>
              <a:rPr lang="en-US" altLang="zh-CN" dirty="0"/>
              <a:t>. What’s the count of max twitters of one user 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err="1" smtClean="0"/>
              <a:t>maxtwitters</a:t>
            </a:r>
            <a:endParaRPr lang="en-US" altLang="zh-CN" dirty="0"/>
          </a:p>
          <a:p>
            <a:r>
              <a:rPr lang="en-US" altLang="zh-CN" dirty="0"/>
              <a:t>It’s spark task which analysis data and put results into 3 tables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Actually, we could use juniper notebook to get result but it’s too slow and we want to keep the </a:t>
            </a:r>
            <a:r>
              <a:rPr lang="en-US" altLang="zh-CN" smtClean="0"/>
              <a:t>result for later.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2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SQL(2)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It’s spark task which analysis data and put results into 3 tables.</a:t>
            </a:r>
          </a:p>
          <a:p>
            <a:r>
              <a:rPr lang="en-US" altLang="zh-CN" dirty="0"/>
              <a:t>spark-submit   --class </a:t>
            </a:r>
            <a:r>
              <a:rPr lang="en-US" altLang="zh-CN" dirty="0" err="1" smtClean="0"/>
              <a:t>TwitterHandler</a:t>
            </a:r>
            <a:r>
              <a:rPr lang="en-US" altLang="zh-CN" dirty="0" smtClean="0"/>
              <a:t> --</a:t>
            </a:r>
            <a:r>
              <a:rPr lang="en-US" altLang="zh-CN" dirty="0"/>
              <a:t>master spark://localhost:7077  ./</a:t>
            </a:r>
            <a:r>
              <a:rPr lang="en-US" altLang="zh-CN" dirty="0" smtClean="0"/>
              <a:t>target/spark-sql.jar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02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Juniper Data visualization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Install Juniper Notebook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pySpark</a:t>
            </a:r>
            <a:endParaRPr lang="en-US" altLang="zh-CN" dirty="0" smtClean="0"/>
          </a:p>
          <a:p>
            <a:r>
              <a:rPr lang="en-US" altLang="zh-CN" dirty="0" smtClean="0"/>
              <a:t>Update Spark from 1.6.0 to 2.3.4</a:t>
            </a:r>
            <a:r>
              <a:rPr lang="en-US" altLang="zh-CN" dirty="0"/>
              <a:t> </a:t>
            </a:r>
            <a:r>
              <a:rPr lang="en-US" altLang="zh-CN" dirty="0" smtClean="0"/>
              <a:t>to support </a:t>
            </a:r>
            <a:r>
              <a:rPr lang="en-US" altLang="zh-CN" dirty="0" err="1" smtClean="0"/>
              <a:t>pySpark</a:t>
            </a:r>
            <a:endParaRPr lang="en-US" altLang="zh-CN" dirty="0" smtClean="0"/>
          </a:p>
          <a:p>
            <a:r>
              <a:rPr lang="en-US" altLang="zh-CN" dirty="0" smtClean="0"/>
              <a:t>Use spark session to get spark SQL session and could run variant SQL on the Juniper notebook</a:t>
            </a:r>
          </a:p>
          <a:p>
            <a:r>
              <a:rPr lang="en-US" altLang="zh-CN" dirty="0" smtClean="0"/>
              <a:t>Transfer the </a:t>
            </a:r>
            <a:r>
              <a:rPr lang="en-US" altLang="zh-CN" dirty="0" err="1" smtClean="0"/>
              <a:t>dataframe</a:t>
            </a:r>
            <a:r>
              <a:rPr lang="en-US" altLang="zh-CN" dirty="0" smtClean="0"/>
              <a:t> of spark to pandas </a:t>
            </a:r>
            <a:r>
              <a:rPr lang="en-US" altLang="zh-CN" dirty="0" err="1" smtClean="0"/>
              <a:t>dataframe</a:t>
            </a:r>
            <a:endParaRPr lang="en-US" altLang="zh-CN" dirty="0" smtClean="0"/>
          </a:p>
          <a:p>
            <a:r>
              <a:rPr lang="en-US" altLang="zh-CN" dirty="0" smtClean="0"/>
              <a:t>Draw bar, pie </a:t>
            </a:r>
            <a:r>
              <a:rPr lang="en-US" altLang="zh-CN" dirty="0" err="1" smtClean="0"/>
              <a:t>graphes</a:t>
            </a:r>
            <a:r>
              <a:rPr lang="en-US" altLang="zh-CN" dirty="0" smtClean="0"/>
              <a:t> as we learned in ML classes. </a:t>
            </a:r>
          </a:p>
          <a:p>
            <a:r>
              <a:rPr lang="en-US" altLang="zh-CN" dirty="0" smtClean="0"/>
              <a:t>Do EDA and find some interesting in the data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249492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30</TotalTime>
  <Words>256</Words>
  <Application>Microsoft Office PowerPoint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Century Gothic</vt:lpstr>
      <vt:lpstr>水汽尾迹</vt:lpstr>
      <vt:lpstr>Twitter data Big Data tech project </vt:lpstr>
      <vt:lpstr>Environment</vt:lpstr>
      <vt:lpstr>Twitter data Real-time inject</vt:lpstr>
      <vt:lpstr>Spark Streaming</vt:lpstr>
      <vt:lpstr>Spark Streaming(2)</vt:lpstr>
      <vt:lpstr>SPARK SQL</vt:lpstr>
      <vt:lpstr>SPARK SQL(2)</vt:lpstr>
      <vt:lpstr>Juniper Data visualization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tech project </dc:title>
  <dc:creator>Yan Teddy</dc:creator>
  <cp:lastModifiedBy>Yan Teddy</cp:lastModifiedBy>
  <cp:revision>22</cp:revision>
  <dcterms:created xsi:type="dcterms:W3CDTF">2019-09-22T20:55:21Z</dcterms:created>
  <dcterms:modified xsi:type="dcterms:W3CDTF">2019-09-22T21:26:16Z</dcterms:modified>
</cp:coreProperties>
</file>