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49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4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0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05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6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81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6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BCBF-32DA-4673-9E27-8E3A61EC3E58}" type="datetimeFigureOut">
              <a:rPr kumimoji="1" lang="ja-JP" altLang="en-US" smtClean="0"/>
              <a:t>2020/10/28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47B-AEC8-4DE6-9B93-3CCF2F44A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4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118" y="140678"/>
            <a:ext cx="12207966" cy="89681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kumimoji="1" lang="en-US" altLang="ja-JP" b="1" dirty="0" smtClean="0"/>
              <a:t>C++</a:t>
            </a:r>
            <a:r>
              <a:rPr kumimoji="1" lang="ja-JP" altLang="en-US" b="1" dirty="0" smtClean="0"/>
              <a:t>シューティングアピールポイント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6414" y="1623768"/>
            <a:ext cx="9144000" cy="429576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今年に入ってから習った</a:t>
            </a:r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で制作。</a:t>
            </a:r>
            <a:r>
              <a:rPr lang="ja-JP" altLang="en-US" dirty="0"/>
              <a:t>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約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か月で完成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チーム制作のゲームと同時進行で制作。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WASD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SPACE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操作できるシンプルシューティング。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ドット</a:t>
            </a:r>
            <a:r>
              <a:rPr lang="ja-JP" altLang="en-US" dirty="0"/>
              <a:t>絵</a:t>
            </a:r>
            <a:r>
              <a:rPr lang="ja-JP" altLang="en-US" dirty="0" smtClean="0"/>
              <a:t>だけど見やすいテクスチャ。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世界観をだすための、こだわりの</a:t>
            </a:r>
            <a:r>
              <a:rPr lang="en-US" altLang="ja-JP" dirty="0" smtClean="0"/>
              <a:t>BGM</a:t>
            </a:r>
            <a:r>
              <a:rPr lang="ja-JP" altLang="en-US" dirty="0" err="1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撃ち合いの駆け引きへの、こだわり。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エクスプロージョンの綺麗なテクスチャ。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フォントからも伝わる</a:t>
            </a:r>
            <a:r>
              <a:rPr lang="en-US" altLang="ja-JP" dirty="0" smtClean="0"/>
              <a:t>SF</a:t>
            </a:r>
            <a:r>
              <a:rPr lang="ja-JP" altLang="en-US" dirty="0" smtClean="0"/>
              <a:t>の雰囲気。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見分けやすい自機と敵の弾。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死にゲー</a:t>
            </a:r>
            <a:r>
              <a:rPr lang="ja-JP" altLang="en-US" smtClean="0"/>
              <a:t>に</a:t>
            </a:r>
            <a:r>
              <a:rPr lang="ja-JP" altLang="en-US" smtClean="0"/>
              <a:t>近い病み付き性！</a:t>
            </a:r>
            <a:r>
              <a:rPr lang="ja-JP" altLang="en-US" dirty="0" smtClean="0"/>
              <a:t>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124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C++シューティングアピールポイント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C++シューティングアピールポイント</dc:title>
  <dc:creator>gsp013</dc:creator>
  <cp:lastModifiedBy>gsp013</cp:lastModifiedBy>
  <cp:revision>6</cp:revision>
  <dcterms:created xsi:type="dcterms:W3CDTF">2020-10-19T06:30:04Z</dcterms:created>
  <dcterms:modified xsi:type="dcterms:W3CDTF">2020-10-28T00:03:19Z</dcterms:modified>
</cp:coreProperties>
</file>