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60" r:id="rId2"/>
    <p:sldId id="269" r:id="rId3"/>
    <p:sldId id="272" r:id="rId4"/>
    <p:sldId id="27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唄 周平" initials="小唄" lastIdx="1" clrIdx="0">
    <p:extLst>
      <p:ext uri="{19B8F6BF-5375-455C-9EA6-DF929625EA0E}">
        <p15:presenceInfo xmlns:p15="http://schemas.microsoft.com/office/powerpoint/2012/main" userId="e0b40787afccfa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55" d="100"/>
          <a:sy n="55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B9945-C7B1-AD91-8B96-30C74157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B177C-B6A6-0581-E644-8C4E8438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70FC0C-F146-37C2-8FFD-0EDBF4D6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7CA03-3F68-324F-3312-807B696C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C39D5-E13C-D9A8-FA50-167A3BB2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3B700-5CB8-B204-B240-617B79E6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58AEF2-64DC-FBFB-4008-AE6FD839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499F9-3BA1-354C-B749-FBD91A8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495D9-449C-76AD-BC50-34D06AA5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DEADD3-E9E5-DF46-93BA-8B75151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55B840-D8A6-1039-9A9E-D250368B2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85810B-09AC-70B5-BE46-682C7880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B7812-8D3D-446D-0C7E-E140A85D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759EAD-EB17-A01C-5195-17B85285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E11F1-2995-5FF2-8291-400B0FD8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74510-7E07-1B7B-4B6D-764BC067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009280-E222-9F53-3DB0-E311CABF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44AFB1-F212-6D06-2595-EEF1824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70A36-B77B-73F8-336A-98DE81A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CD2CE-E8F5-16D9-C4AC-5F1AEC44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50D14-6E33-9A5D-A297-CA7C5EF1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5CE897-7C5C-AEE4-1AEA-85A91493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F007C-D074-2391-E074-E48A28AA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F9CC7-0876-2280-5E92-4C854904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BC706-D0B0-2FAA-E6C8-39F8B4E5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1CFCB-E7C5-7DCD-5A3F-E65BE819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1462C-C596-BA6A-4553-D4BBE3FE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B8C6CF-B04E-8032-0389-01FB2780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26527A-4F84-10FD-DCB0-B182C8EF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77BBF3-DC17-49A4-4A1F-A90223FE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E87A0-8952-9C57-E28B-561ECC7F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C6D5C-0484-EE88-EB28-345848C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49673-FCAC-CFFD-2EB8-063E2821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8F12B-59B5-3A33-97DF-91FD1E74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0D2DC-2CD7-20EE-19FF-381E97751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22CB88-5B62-2D32-BA9F-1F7ED045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44E354-1825-56E3-1AB9-3D35BA3C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66BCBB-4F66-8C25-AC94-D187E8AF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61C9A6-69FE-032F-9071-CB71D11A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4C06-DA4D-B35C-94F2-D399DE6D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520175-41B8-F8C0-9B72-DDB3B2F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F1CE8-640A-C921-491C-808F34A5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5594F4-70EA-3FC7-20A6-0105EC65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64BBD5-1455-B06A-3773-8AEFA83F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6B48C2-7D90-9947-B321-C3FAB801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A81F7C-EEA5-3C7C-55DB-2E346D9B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D17EA-D885-6826-8B6E-D7D10F6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87A92-56E9-F197-450F-12156DAA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F9428-7AA3-5D24-237B-96B7C76D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766BA7-CBE6-65BB-1998-FF07B048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B24E59-4E79-2C4C-C168-5C8249A3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06308B-ABBA-AD9D-7559-E5BC789F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0A5BB-262C-6001-2E1A-240D45E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3D2235-A101-9029-B6BF-EB6524F22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EF7035-3295-F5C8-ED36-CF6C76EAA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E12CD-707B-4056-DEB9-3E489F40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209EFA-4D44-1E2D-7A75-142A3B6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595B7D-9079-AEE4-84FF-45CFAB4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6B680E-7369-11EB-9FF0-6E9B59E8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06E83-65F3-EDB5-DA90-66E96B7F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D8E12-8833-AB43-9140-3958D84DA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6AD6B-A9E6-E69A-7B17-EE5D24B9D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8E5C6-0450-C8E8-189C-85FBEA4E6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264695" y="5350042"/>
            <a:ext cx="10804357" cy="88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BAA01-8FB1-353B-2707-04FB57B2813F}"/>
              </a:ext>
            </a:extLst>
          </p:cNvPr>
          <p:cNvSpPr txBox="1"/>
          <p:nvPr/>
        </p:nvSpPr>
        <p:spPr>
          <a:xfrm>
            <a:off x="978569" y="2959587"/>
            <a:ext cx="7483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b="1" dirty="0"/>
              <a:t>進捗報告</a:t>
            </a:r>
            <a:endParaRPr kumimoji="1" lang="en-US" altLang="ja-JP" sz="8800" b="1" dirty="0"/>
          </a:p>
          <a:p>
            <a:r>
              <a:rPr lang="en-US" altLang="ja-JP" sz="3200" dirty="0"/>
              <a:t>T19H731H </a:t>
            </a:r>
            <a:r>
              <a:rPr lang="ja-JP" altLang="en-US" sz="3200" dirty="0"/>
              <a:t>小唄周平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705852" y="3031958"/>
            <a:ext cx="56148" cy="1307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0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907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先週まで行ったこと</a:t>
            </a:r>
            <a:endParaRPr kumimoji="1" lang="ja-JP" altLang="en-US" sz="6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F216BF-2A30-6741-3EA5-2EFD1BA1CE4F}"/>
              </a:ext>
            </a:extLst>
          </p:cNvPr>
          <p:cNvSpPr txBox="1"/>
          <p:nvPr/>
        </p:nvSpPr>
        <p:spPr>
          <a:xfrm>
            <a:off x="808350" y="2023992"/>
            <a:ext cx="88045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・卒論のテーマの練り直し</a:t>
            </a:r>
            <a:endParaRPr kumimoji="1" lang="en-US" altLang="ja-JP" sz="36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研究の目的等が曖昧だったので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背景、課題などをもう一度洗い出して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もう一度考え直し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➞テーマ変更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「リアルタイムな作業進捗表示による</a:t>
            </a:r>
            <a:r>
              <a:rPr lang="en-US" altLang="ja-JP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r>
              <a:rPr lang="ja-JP" altLang="en-US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タスクの集中力継続への影響」</a:t>
            </a:r>
          </a:p>
          <a:p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・実験方法の確立のために文献調査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29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907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先週まで行ったこと</a:t>
            </a:r>
            <a:endParaRPr kumimoji="1" lang="ja-JP" altLang="en-US" sz="6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F216BF-2A30-6741-3EA5-2EFD1BA1CE4F}"/>
              </a:ext>
            </a:extLst>
          </p:cNvPr>
          <p:cNvSpPr txBox="1"/>
          <p:nvPr/>
        </p:nvSpPr>
        <p:spPr>
          <a:xfrm>
            <a:off x="808350" y="2023992"/>
            <a:ext cx="8804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集中の定義</a:t>
            </a:r>
            <a:endParaRPr lang="en-US" altLang="ja-JP" sz="36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36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→</a:t>
            </a:r>
            <a:r>
              <a:rPr kumimoji="1"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</a:t>
            </a:r>
            <a:r>
              <a:rPr kumimoji="1" lang="en-US" altLang="ja-JP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</a:t>
            </a:r>
            <a:r>
              <a:rPr kumimoji="1"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つの事柄に注意を向け物事に取り組んでいる」状態</a:t>
            </a:r>
            <a:endParaRPr kumimoji="1" lang="en-US" altLang="ja-JP" sz="3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3600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・注意の定義</a:t>
            </a:r>
            <a:endParaRPr kumimoji="1" lang="en-US" altLang="ja-JP" sz="36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→「外部からの刺激を選択する働き」</a:t>
            </a:r>
            <a:endParaRPr kumimoji="1" lang="en-US" altLang="ja-JP" sz="3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23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-1905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84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今週やること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CF54FA-096D-101B-AD98-BBA35EA611D2}"/>
              </a:ext>
            </a:extLst>
          </p:cNvPr>
          <p:cNvSpPr txBox="1"/>
          <p:nvPr/>
        </p:nvSpPr>
        <p:spPr>
          <a:xfrm>
            <a:off x="503549" y="4049987"/>
            <a:ext cx="880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・実験方法を考える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921114-322B-375D-7DCD-3407538BE5E2}"/>
              </a:ext>
            </a:extLst>
          </p:cNvPr>
          <p:cNvSpPr txBox="1"/>
          <p:nvPr/>
        </p:nvSpPr>
        <p:spPr>
          <a:xfrm>
            <a:off x="503549" y="4588896"/>
            <a:ext cx="10164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実験方法も考え直すのでさらに文献を読み進めて</a:t>
            </a:r>
            <a:endParaRPr lang="en-US" altLang="ja-JP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検討していく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FA4C4D-917B-E14E-02E0-CBDEDEA102E9}"/>
              </a:ext>
            </a:extLst>
          </p:cNvPr>
          <p:cNvSpPr txBox="1"/>
          <p:nvPr/>
        </p:nvSpPr>
        <p:spPr>
          <a:xfrm>
            <a:off x="503548" y="2036012"/>
            <a:ext cx="880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先輩方にテーマ内容について相談・確認</a:t>
            </a:r>
            <a:endParaRPr kumimoji="1" lang="ja-JP" altLang="en-US" sz="32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701AEE-940E-9A0C-48A1-2724EC829579}"/>
              </a:ext>
            </a:extLst>
          </p:cNvPr>
          <p:cNvSpPr txBox="1"/>
          <p:nvPr/>
        </p:nvSpPr>
        <p:spPr>
          <a:xfrm>
            <a:off x="503548" y="2673694"/>
            <a:ext cx="1016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自信がないので相談しながら進めていく</a:t>
            </a:r>
          </a:p>
        </p:txBody>
      </p:sp>
    </p:spTree>
    <p:extLst>
      <p:ext uri="{BB962C8B-B14F-4D97-AF65-F5344CB8AC3E}">
        <p14:creationId xmlns:p14="http://schemas.microsoft.com/office/powerpoint/2010/main" val="10969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139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HGPｺﾞｼｯｸE</vt:lpstr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214082074</dc:creator>
  <cp:lastModifiedBy>小唄 周平</cp:lastModifiedBy>
  <cp:revision>15</cp:revision>
  <dcterms:created xsi:type="dcterms:W3CDTF">2021-02-14T04:19:36Z</dcterms:created>
  <dcterms:modified xsi:type="dcterms:W3CDTF">2022-07-25T03:34:41Z</dcterms:modified>
</cp:coreProperties>
</file>