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及川 直人" initials="及川" lastIdx="3" clrIdx="0">
    <p:extLst>
      <p:ext uri="{19B8F6BF-5375-455C-9EA6-DF929625EA0E}">
        <p15:presenceInfo xmlns:p15="http://schemas.microsoft.com/office/powerpoint/2012/main" userId="d7d3b2569f20b6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1BC88-3380-4AF4-8DFF-09130002F835}" v="73" dt="2021-03-17T05:52:0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及川 直人" userId="d7d3b2569f20b689" providerId="LiveId" clId="{B4D1BC88-3380-4AF4-8DFF-09130002F835}"/>
    <pc:docChg chg="undo custSel addSld delSld modSld">
      <pc:chgData name="及川 直人" userId="d7d3b2569f20b689" providerId="LiveId" clId="{B4D1BC88-3380-4AF4-8DFF-09130002F835}" dt="2021-03-17T08:12:37.035" v="2926" actId="20577"/>
      <pc:docMkLst>
        <pc:docMk/>
      </pc:docMkLst>
      <pc:sldChg chg="modSp mod">
        <pc:chgData name="及川 直人" userId="d7d3b2569f20b689" providerId="LiveId" clId="{B4D1BC88-3380-4AF4-8DFF-09130002F835}" dt="2021-03-17T04:12:12.572" v="112" actId="20577"/>
        <pc:sldMkLst>
          <pc:docMk/>
          <pc:sldMk cId="2613714751" sldId="256"/>
        </pc:sldMkLst>
        <pc:spChg chg="mod">
          <ac:chgData name="及川 直人" userId="d7d3b2569f20b689" providerId="LiveId" clId="{B4D1BC88-3380-4AF4-8DFF-09130002F835}" dt="2021-03-17T04:12:12.572" v="112" actId="20577"/>
          <ac:spMkLst>
            <pc:docMk/>
            <pc:sldMk cId="2613714751" sldId="256"/>
            <ac:spMk id="23" creationId="{82057AE5-B04E-42D0-9B55-2D35EB3EA7A8}"/>
          </ac:spMkLst>
        </pc:spChg>
      </pc:sldChg>
      <pc:sldChg chg="del">
        <pc:chgData name="及川 直人" userId="d7d3b2569f20b689" providerId="LiveId" clId="{B4D1BC88-3380-4AF4-8DFF-09130002F835}" dt="2021-03-17T05:01:52.799" v="1501" actId="47"/>
        <pc:sldMkLst>
          <pc:docMk/>
          <pc:sldMk cId="1899351481" sldId="257"/>
        </pc:sldMkLst>
      </pc:sldChg>
      <pc:sldChg chg="addSp delSp modSp mod addCm delCm">
        <pc:chgData name="及川 直人" userId="d7d3b2569f20b689" providerId="LiveId" clId="{B4D1BC88-3380-4AF4-8DFF-09130002F835}" dt="2021-03-17T08:12:37.035" v="2926" actId="20577"/>
        <pc:sldMkLst>
          <pc:docMk/>
          <pc:sldMk cId="1006405807" sldId="259"/>
        </pc:sldMkLst>
        <pc:spChg chg="mod">
          <ac:chgData name="及川 直人" userId="d7d3b2569f20b689" providerId="LiveId" clId="{B4D1BC88-3380-4AF4-8DFF-09130002F835}" dt="2021-03-17T04:12:35.899" v="113" actId="1076"/>
          <ac:spMkLst>
            <pc:docMk/>
            <pc:sldMk cId="1006405807" sldId="259"/>
            <ac:spMk id="8" creationId="{52B62280-E02C-4F43-AE33-2214DF65DADB}"/>
          </ac:spMkLst>
        </pc:spChg>
        <pc:spChg chg="del mod">
          <ac:chgData name="及川 直人" userId="d7d3b2569f20b689" providerId="LiveId" clId="{B4D1BC88-3380-4AF4-8DFF-09130002F835}" dt="2021-03-17T04:59:43.518" v="1408" actId="478"/>
          <ac:spMkLst>
            <pc:docMk/>
            <pc:sldMk cId="1006405807" sldId="259"/>
            <ac:spMk id="22" creationId="{7F7BA6FB-DAD3-4B8F-A528-83E5EDE5252B}"/>
          </ac:spMkLst>
        </pc:spChg>
        <pc:spChg chg="del">
          <ac:chgData name="及川 直人" userId="d7d3b2569f20b689" providerId="LiveId" clId="{B4D1BC88-3380-4AF4-8DFF-09130002F835}" dt="2021-03-17T04:30:43.886" v="768" actId="478"/>
          <ac:spMkLst>
            <pc:docMk/>
            <pc:sldMk cId="1006405807" sldId="259"/>
            <ac:spMk id="26" creationId="{3909B597-E69F-4AE8-A5A1-82B6E1229925}"/>
          </ac:spMkLst>
        </pc:spChg>
        <pc:spChg chg="mod">
          <ac:chgData name="及川 直人" userId="d7d3b2569f20b689" providerId="LiveId" clId="{B4D1BC88-3380-4AF4-8DFF-09130002F835}" dt="2021-03-17T04:31:55.548" v="784" actId="14100"/>
          <ac:spMkLst>
            <pc:docMk/>
            <pc:sldMk cId="1006405807" sldId="259"/>
            <ac:spMk id="27" creationId="{9B9BBFE4-FD2D-42A0-9E54-43A90F2C95AD}"/>
          </ac:spMkLst>
        </pc:spChg>
        <pc:spChg chg="del mod">
          <ac:chgData name="及川 直人" userId="d7d3b2569f20b689" providerId="LiveId" clId="{B4D1BC88-3380-4AF4-8DFF-09130002F835}" dt="2021-03-17T04:30:44.658" v="771" actId="478"/>
          <ac:spMkLst>
            <pc:docMk/>
            <pc:sldMk cId="1006405807" sldId="259"/>
            <ac:spMk id="28" creationId="{D800B3BC-CC6C-4F38-A037-BF15E1C6DD1A}"/>
          </ac:spMkLst>
        </pc:spChg>
        <pc:spChg chg="add del mod">
          <ac:chgData name="及川 直人" userId="d7d3b2569f20b689" providerId="LiveId" clId="{B4D1BC88-3380-4AF4-8DFF-09130002F835}" dt="2021-03-17T04:23:36.919" v="580" actId="478"/>
          <ac:spMkLst>
            <pc:docMk/>
            <pc:sldMk cId="1006405807" sldId="259"/>
            <ac:spMk id="29" creationId="{3BFE5FD1-2CB0-446E-A584-F380D23B2DBD}"/>
          </ac:spMkLst>
        </pc:spChg>
        <pc:spChg chg="add del mod">
          <ac:chgData name="及川 直人" userId="d7d3b2569f20b689" providerId="LiveId" clId="{B4D1BC88-3380-4AF4-8DFF-09130002F835}" dt="2021-03-17T04:23:36.921" v="582"/>
          <ac:spMkLst>
            <pc:docMk/>
            <pc:sldMk cId="1006405807" sldId="259"/>
            <ac:spMk id="30" creationId="{A7A25667-47DE-47C4-AED1-98AA006D7260}"/>
          </ac:spMkLst>
        </pc:spChg>
        <pc:spChg chg="mod">
          <ac:chgData name="及川 直人" userId="d7d3b2569f20b689" providerId="LiveId" clId="{B4D1BC88-3380-4AF4-8DFF-09130002F835}" dt="2021-03-17T04:12:40.391" v="115" actId="571"/>
          <ac:spMkLst>
            <pc:docMk/>
            <pc:sldMk cId="1006405807" sldId="259"/>
            <ac:spMk id="32" creationId="{9899BE4D-726B-4D20-8323-2865174C0524}"/>
          </ac:spMkLst>
        </pc:spChg>
        <pc:spChg chg="mod">
          <ac:chgData name="及川 直人" userId="d7d3b2569f20b689" providerId="LiveId" clId="{B4D1BC88-3380-4AF4-8DFF-09130002F835}" dt="2021-03-17T04:12:40.391" v="115" actId="571"/>
          <ac:spMkLst>
            <pc:docMk/>
            <pc:sldMk cId="1006405807" sldId="259"/>
            <ac:spMk id="33" creationId="{3409BACA-E5FE-4EE9-91E4-89D5A1F74675}"/>
          </ac:spMkLst>
        </pc:spChg>
        <pc:spChg chg="mod">
          <ac:chgData name="及川 直人" userId="d7d3b2569f20b689" providerId="LiveId" clId="{B4D1BC88-3380-4AF4-8DFF-09130002F835}" dt="2021-03-17T04:12:45.396" v="116" actId="571"/>
          <ac:spMkLst>
            <pc:docMk/>
            <pc:sldMk cId="1006405807" sldId="259"/>
            <ac:spMk id="35" creationId="{A043C0A0-71BE-4815-9343-881392FDF62D}"/>
          </ac:spMkLst>
        </pc:spChg>
        <pc:spChg chg="mod">
          <ac:chgData name="及川 直人" userId="d7d3b2569f20b689" providerId="LiveId" clId="{B4D1BC88-3380-4AF4-8DFF-09130002F835}" dt="2021-03-17T04:12:45.396" v="116" actId="571"/>
          <ac:spMkLst>
            <pc:docMk/>
            <pc:sldMk cId="1006405807" sldId="259"/>
            <ac:spMk id="36" creationId="{8FD6926D-D89E-416A-8065-A9A31C5D6781}"/>
          </ac:spMkLst>
        </pc:spChg>
        <pc:spChg chg="add mod">
          <ac:chgData name="及川 直人" userId="d7d3b2569f20b689" providerId="LiveId" clId="{B4D1BC88-3380-4AF4-8DFF-09130002F835}" dt="2021-03-17T04:18:37.271" v="214" actId="1076"/>
          <ac:spMkLst>
            <pc:docMk/>
            <pc:sldMk cId="1006405807" sldId="259"/>
            <ac:spMk id="40" creationId="{1652A33D-8C75-4B86-8C8C-FBE18D3E67A3}"/>
          </ac:spMkLst>
        </pc:spChg>
        <pc:spChg chg="add mod">
          <ac:chgData name="及川 直人" userId="d7d3b2569f20b689" providerId="LiveId" clId="{B4D1BC88-3380-4AF4-8DFF-09130002F835}" dt="2021-03-17T04:18:37.271" v="214" actId="1076"/>
          <ac:spMkLst>
            <pc:docMk/>
            <pc:sldMk cId="1006405807" sldId="259"/>
            <ac:spMk id="41" creationId="{F9E093B5-1E0D-43C2-8810-8B15559D77F3}"/>
          </ac:spMkLst>
        </pc:spChg>
        <pc:spChg chg="add mod">
          <ac:chgData name="及川 直人" userId="d7d3b2569f20b689" providerId="LiveId" clId="{B4D1BC88-3380-4AF4-8DFF-09130002F835}" dt="2021-03-17T04:18:37.271" v="214" actId="1076"/>
          <ac:spMkLst>
            <pc:docMk/>
            <pc:sldMk cId="1006405807" sldId="259"/>
            <ac:spMk id="42" creationId="{88F6809B-C419-44C1-94FE-71621D7E72A9}"/>
          </ac:spMkLst>
        </pc:spChg>
        <pc:spChg chg="add mod">
          <ac:chgData name="及川 直人" userId="d7d3b2569f20b689" providerId="LiveId" clId="{B4D1BC88-3380-4AF4-8DFF-09130002F835}" dt="2021-03-17T04:18:37.271" v="214" actId="1076"/>
          <ac:spMkLst>
            <pc:docMk/>
            <pc:sldMk cId="1006405807" sldId="259"/>
            <ac:spMk id="43" creationId="{ECEB9C80-77B9-4FF8-89F1-BB1A11CD4297}"/>
          </ac:spMkLst>
        </pc:spChg>
        <pc:spChg chg="add del mod">
          <ac:chgData name="及川 直人" userId="d7d3b2569f20b689" providerId="LiveId" clId="{B4D1BC88-3380-4AF4-8DFF-09130002F835}" dt="2021-03-17T04:17:08.339" v="208"/>
          <ac:spMkLst>
            <pc:docMk/>
            <pc:sldMk cId="1006405807" sldId="259"/>
            <ac:spMk id="44" creationId="{9121002F-96D3-49C8-B0D3-3AC5EB067A95}"/>
          </ac:spMkLst>
        </pc:spChg>
        <pc:spChg chg="add del mod">
          <ac:chgData name="及川 直人" userId="d7d3b2569f20b689" providerId="LiveId" clId="{B4D1BC88-3380-4AF4-8DFF-09130002F835}" dt="2021-03-17T04:18:47.547" v="216"/>
          <ac:spMkLst>
            <pc:docMk/>
            <pc:sldMk cId="1006405807" sldId="259"/>
            <ac:spMk id="45" creationId="{151B90CA-23B7-4966-A946-83EF7D74DA2C}"/>
          </ac:spMkLst>
        </pc:spChg>
        <pc:spChg chg="add mod">
          <ac:chgData name="及川 直人" userId="d7d3b2569f20b689" providerId="LiveId" clId="{B4D1BC88-3380-4AF4-8DFF-09130002F835}" dt="2021-03-17T04:19:09.285" v="234" actId="20577"/>
          <ac:spMkLst>
            <pc:docMk/>
            <pc:sldMk cId="1006405807" sldId="259"/>
            <ac:spMk id="46" creationId="{C3F7920F-0223-4C90-97DC-7FB6BF996205}"/>
          </ac:spMkLst>
        </pc:spChg>
        <pc:spChg chg="add del mod">
          <ac:chgData name="及川 直人" userId="d7d3b2569f20b689" providerId="LiveId" clId="{B4D1BC88-3380-4AF4-8DFF-09130002F835}" dt="2021-03-17T04:19:27.680" v="236" actId="767"/>
          <ac:spMkLst>
            <pc:docMk/>
            <pc:sldMk cId="1006405807" sldId="259"/>
            <ac:spMk id="47" creationId="{AC2D730B-A575-4DE2-A489-3CBC69EEE78A}"/>
          </ac:spMkLst>
        </pc:spChg>
        <pc:spChg chg="add mod ord">
          <ac:chgData name="及川 直人" userId="d7d3b2569f20b689" providerId="LiveId" clId="{B4D1BC88-3380-4AF4-8DFF-09130002F835}" dt="2021-03-17T04:33:23.820" v="844" actId="1076"/>
          <ac:spMkLst>
            <pc:docMk/>
            <pc:sldMk cId="1006405807" sldId="259"/>
            <ac:spMk id="48" creationId="{38571291-6420-4007-A3C1-E0661716A807}"/>
          </ac:spMkLst>
        </pc:spChg>
        <pc:spChg chg="add mod">
          <ac:chgData name="及川 直人" userId="d7d3b2569f20b689" providerId="LiveId" clId="{B4D1BC88-3380-4AF4-8DFF-09130002F835}" dt="2021-03-17T04:23:21.177" v="576" actId="571"/>
          <ac:spMkLst>
            <pc:docMk/>
            <pc:sldMk cId="1006405807" sldId="259"/>
            <ac:spMk id="49" creationId="{0E3A6B3A-8A88-4846-8BAF-A480FF0AB840}"/>
          </ac:spMkLst>
        </pc:spChg>
        <pc:spChg chg="add mod">
          <ac:chgData name="及川 直人" userId="d7d3b2569f20b689" providerId="LiveId" clId="{B4D1BC88-3380-4AF4-8DFF-09130002F835}" dt="2021-03-17T04:24:29.837" v="587" actId="207"/>
          <ac:spMkLst>
            <pc:docMk/>
            <pc:sldMk cId="1006405807" sldId="259"/>
            <ac:spMk id="50" creationId="{717D503D-A2FF-425A-95F5-56BB009825EC}"/>
          </ac:spMkLst>
        </pc:spChg>
        <pc:spChg chg="mod">
          <ac:chgData name="及川 直人" userId="d7d3b2569f20b689" providerId="LiveId" clId="{B4D1BC88-3380-4AF4-8DFF-09130002F835}" dt="2021-03-17T04:25:21.205" v="592"/>
          <ac:spMkLst>
            <pc:docMk/>
            <pc:sldMk cId="1006405807" sldId="259"/>
            <ac:spMk id="52" creationId="{6D3C79CB-51B8-4A0B-929E-57DFE4FA6B2C}"/>
          </ac:spMkLst>
        </pc:spChg>
        <pc:spChg chg="mod">
          <ac:chgData name="及川 直人" userId="d7d3b2569f20b689" providerId="LiveId" clId="{B4D1BC88-3380-4AF4-8DFF-09130002F835}" dt="2021-03-17T04:25:52.516" v="622" actId="1076"/>
          <ac:spMkLst>
            <pc:docMk/>
            <pc:sldMk cId="1006405807" sldId="259"/>
            <ac:spMk id="53" creationId="{CF9BCA9F-FF8B-4E70-B67F-F5DA97009E75}"/>
          </ac:spMkLst>
        </pc:spChg>
        <pc:spChg chg="add del mod">
          <ac:chgData name="及川 直人" userId="d7d3b2569f20b689" providerId="LiveId" clId="{B4D1BC88-3380-4AF4-8DFF-09130002F835}" dt="2021-03-17T04:30:43.888" v="770"/>
          <ac:spMkLst>
            <pc:docMk/>
            <pc:sldMk cId="1006405807" sldId="259"/>
            <ac:spMk id="54" creationId="{3450528D-7C46-41EA-9A22-A6D0E002EEEE}"/>
          </ac:spMkLst>
        </pc:spChg>
        <pc:spChg chg="add mod">
          <ac:chgData name="及川 直人" userId="d7d3b2569f20b689" providerId="LiveId" clId="{B4D1BC88-3380-4AF4-8DFF-09130002F835}" dt="2021-03-17T08:12:37.035" v="2926" actId="20577"/>
          <ac:spMkLst>
            <pc:docMk/>
            <pc:sldMk cId="1006405807" sldId="259"/>
            <ac:spMk id="55" creationId="{D1678D72-EA80-4C17-B2E9-2D87C4CE9027}"/>
          </ac:spMkLst>
        </pc:spChg>
        <pc:spChg chg="add del mod">
          <ac:chgData name="及川 直人" userId="d7d3b2569f20b689" providerId="LiveId" clId="{B4D1BC88-3380-4AF4-8DFF-09130002F835}" dt="2021-03-17T04:31:41.339" v="782"/>
          <ac:spMkLst>
            <pc:docMk/>
            <pc:sldMk cId="1006405807" sldId="259"/>
            <ac:spMk id="56" creationId="{406510F3-08F3-4CDF-9EE8-687AB41DBB02}"/>
          </ac:spMkLst>
        </pc:spChg>
        <pc:spChg chg="add mod">
          <ac:chgData name="及川 直人" userId="d7d3b2569f20b689" providerId="LiveId" clId="{B4D1BC88-3380-4AF4-8DFF-09130002F835}" dt="2021-03-17T04:33:14.772" v="843" actId="20577"/>
          <ac:spMkLst>
            <pc:docMk/>
            <pc:sldMk cId="1006405807" sldId="259"/>
            <ac:spMk id="57" creationId="{A33EEA98-70F6-4A86-90AC-D4E52A0C202D}"/>
          </ac:spMkLst>
        </pc:spChg>
        <pc:spChg chg="add mod">
          <ac:chgData name="及川 直人" userId="d7d3b2569f20b689" providerId="LiveId" clId="{B4D1BC88-3380-4AF4-8DFF-09130002F835}" dt="2021-03-17T05:01:08.444" v="1499" actId="20577"/>
          <ac:spMkLst>
            <pc:docMk/>
            <pc:sldMk cId="1006405807" sldId="259"/>
            <ac:spMk id="58" creationId="{FCC845A5-E8B8-45A0-9B3C-8E2624DBF4B2}"/>
          </ac:spMkLst>
        </pc:spChg>
        <pc:grpChg chg="del mod">
          <ac:chgData name="及川 直人" userId="d7d3b2569f20b689" providerId="LiveId" clId="{B4D1BC88-3380-4AF4-8DFF-09130002F835}" dt="2021-03-17T04:12:47.683" v="117" actId="478"/>
          <ac:grpSpMkLst>
            <pc:docMk/>
            <pc:sldMk cId="1006405807" sldId="259"/>
            <ac:grpSpMk id="11" creationId="{1E51A484-9065-4D3D-AFBF-7C2DEC524F54}"/>
          </ac:grpSpMkLst>
        </pc:grpChg>
        <pc:grpChg chg="add mod">
          <ac:chgData name="及川 直人" userId="d7d3b2569f20b689" providerId="LiveId" clId="{B4D1BC88-3380-4AF4-8DFF-09130002F835}" dt="2021-03-17T04:12:40.391" v="115" actId="571"/>
          <ac:grpSpMkLst>
            <pc:docMk/>
            <pc:sldMk cId="1006405807" sldId="259"/>
            <ac:grpSpMk id="31" creationId="{BCEE158C-02BE-4D9F-8CB1-8D3396D1F27E}"/>
          </ac:grpSpMkLst>
        </pc:grpChg>
        <pc:grpChg chg="add mod">
          <ac:chgData name="及川 直人" userId="d7d3b2569f20b689" providerId="LiveId" clId="{B4D1BC88-3380-4AF4-8DFF-09130002F835}" dt="2021-03-17T04:25:02.299" v="591" actId="1076"/>
          <ac:grpSpMkLst>
            <pc:docMk/>
            <pc:sldMk cId="1006405807" sldId="259"/>
            <ac:grpSpMk id="34" creationId="{F2B24DFE-0FE8-45FD-8163-52CB39C01C9A}"/>
          </ac:grpSpMkLst>
        </pc:grpChg>
        <pc:grpChg chg="add mod">
          <ac:chgData name="及川 直人" userId="d7d3b2569f20b689" providerId="LiveId" clId="{B4D1BC88-3380-4AF4-8DFF-09130002F835}" dt="2021-03-17T04:25:26.900" v="594" actId="14100"/>
          <ac:grpSpMkLst>
            <pc:docMk/>
            <pc:sldMk cId="1006405807" sldId="259"/>
            <ac:grpSpMk id="51" creationId="{2740F261-B4FE-485C-B5E8-1F31DBA9ADE5}"/>
          </ac:grpSpMkLst>
        </pc:grpChg>
        <pc:cxnChg chg="add mod">
          <ac:chgData name="及川 直人" userId="d7d3b2569f20b689" providerId="LiveId" clId="{B4D1BC88-3380-4AF4-8DFF-09130002F835}" dt="2021-03-17T04:13:19.043" v="121" actId="14100"/>
          <ac:cxnSpMkLst>
            <pc:docMk/>
            <pc:sldMk cId="1006405807" sldId="259"/>
            <ac:cxnSpMk id="38" creationId="{7598234C-0135-4AAD-BC43-461E539F12BD}"/>
          </ac:cxnSpMkLst>
        </pc:cxnChg>
      </pc:sldChg>
      <pc:sldChg chg="add del">
        <pc:chgData name="及川 直人" userId="d7d3b2569f20b689" providerId="LiveId" clId="{B4D1BC88-3380-4AF4-8DFF-09130002F835}" dt="2021-03-17T04:26:47.085" v="623" actId="47"/>
        <pc:sldMkLst>
          <pc:docMk/>
          <pc:sldMk cId="1484616137" sldId="260"/>
        </pc:sldMkLst>
      </pc:sldChg>
      <pc:sldChg chg="addSp delSp modSp add mod">
        <pc:chgData name="及川 直人" userId="d7d3b2569f20b689" providerId="LiveId" clId="{B4D1BC88-3380-4AF4-8DFF-09130002F835}" dt="2021-03-17T05:07:25.797" v="1768" actId="14100"/>
        <pc:sldMkLst>
          <pc:docMk/>
          <pc:sldMk cId="2391179841" sldId="260"/>
        </pc:sldMkLst>
        <pc:spChg chg="mod">
          <ac:chgData name="及川 直人" userId="d7d3b2569f20b689" providerId="LiveId" clId="{B4D1BC88-3380-4AF4-8DFF-09130002F835}" dt="2021-03-17T04:27:40.932" v="664" actId="14100"/>
          <ac:spMkLst>
            <pc:docMk/>
            <pc:sldMk cId="2391179841" sldId="260"/>
            <ac:spMk id="2" creationId="{3750F685-4901-4DEF-A212-0AC466ADB32F}"/>
          </ac:spMkLst>
        </pc:spChg>
        <pc:spChg chg="del mod">
          <ac:chgData name="及川 直人" userId="d7d3b2569f20b689" providerId="LiveId" clId="{B4D1BC88-3380-4AF4-8DFF-09130002F835}" dt="2021-03-17T04:27:22.200" v="650" actId="478"/>
          <ac:spMkLst>
            <pc:docMk/>
            <pc:sldMk cId="2391179841" sldId="260"/>
            <ac:spMk id="3" creationId="{38E28A0F-53AA-43A5-9653-19F685DAB4BA}"/>
          </ac:spMkLst>
        </pc:spChg>
        <pc:spChg chg="mod">
          <ac:chgData name="及川 直人" userId="d7d3b2569f20b689" providerId="LiveId" clId="{B4D1BC88-3380-4AF4-8DFF-09130002F835}" dt="2021-03-17T04:28:52.171" v="711" actId="1076"/>
          <ac:spMkLst>
            <pc:docMk/>
            <pc:sldMk cId="2391179841" sldId="260"/>
            <ac:spMk id="19" creationId="{798E2166-238A-4DC0-B9AF-F1246B50A4E2}"/>
          </ac:spMkLst>
        </pc:spChg>
        <pc:spChg chg="del mod">
          <ac:chgData name="及川 直人" userId="d7d3b2569f20b689" providerId="LiveId" clId="{B4D1BC88-3380-4AF4-8DFF-09130002F835}" dt="2021-03-17T04:30:22.092" v="766"/>
          <ac:spMkLst>
            <pc:docMk/>
            <pc:sldMk cId="2391179841" sldId="260"/>
            <ac:spMk id="21" creationId="{56512CAF-0FBD-4E1F-8F71-AB98F532E1E5}"/>
          </ac:spMkLst>
        </pc:spChg>
        <pc:spChg chg="del">
          <ac:chgData name="及川 直人" userId="d7d3b2569f20b689" providerId="LiveId" clId="{B4D1BC88-3380-4AF4-8DFF-09130002F835}" dt="2021-03-17T04:27:24.271" v="651" actId="478"/>
          <ac:spMkLst>
            <pc:docMk/>
            <pc:sldMk cId="2391179841" sldId="260"/>
            <ac:spMk id="22" creationId="{7F7BA6FB-DAD3-4B8F-A528-83E5EDE5252B}"/>
          </ac:spMkLst>
        </pc:spChg>
        <pc:spChg chg="mod">
          <ac:chgData name="及川 直人" userId="d7d3b2569f20b689" providerId="LiveId" clId="{B4D1BC88-3380-4AF4-8DFF-09130002F835}" dt="2021-03-17T04:27:08.940" v="648" actId="14100"/>
          <ac:spMkLst>
            <pc:docMk/>
            <pc:sldMk cId="2391179841" sldId="260"/>
            <ac:spMk id="23" creationId="{82057AE5-B04E-42D0-9B55-2D35EB3EA7A8}"/>
          </ac:spMkLst>
        </pc:spChg>
        <pc:spChg chg="mod">
          <ac:chgData name="及川 直人" userId="d7d3b2569f20b689" providerId="LiveId" clId="{B4D1BC88-3380-4AF4-8DFF-09130002F835}" dt="2021-03-17T04:41:24.972" v="1048" actId="1076"/>
          <ac:spMkLst>
            <pc:docMk/>
            <pc:sldMk cId="2391179841" sldId="260"/>
            <ac:spMk id="24" creationId="{E440F36E-3AB7-4615-BF90-A0811FAA01D2}"/>
          </ac:spMkLst>
        </pc:spChg>
        <pc:spChg chg="del">
          <ac:chgData name="及川 直人" userId="d7d3b2569f20b689" providerId="LiveId" clId="{B4D1BC88-3380-4AF4-8DFF-09130002F835}" dt="2021-03-17T04:33:53.385" v="845" actId="478"/>
          <ac:spMkLst>
            <pc:docMk/>
            <pc:sldMk cId="2391179841" sldId="260"/>
            <ac:spMk id="26" creationId="{3909B597-E69F-4AE8-A5A1-82B6E1229925}"/>
          </ac:spMkLst>
        </pc:spChg>
        <pc:spChg chg="mod">
          <ac:chgData name="及川 直人" userId="d7d3b2569f20b689" providerId="LiveId" clId="{B4D1BC88-3380-4AF4-8DFF-09130002F835}" dt="2021-03-17T04:41:38.292" v="1050" actId="1076"/>
          <ac:spMkLst>
            <pc:docMk/>
            <pc:sldMk cId="2391179841" sldId="260"/>
            <ac:spMk id="27" creationId="{9B9BBFE4-FD2D-42A0-9E54-43A90F2C95AD}"/>
          </ac:spMkLst>
        </pc:spChg>
        <pc:spChg chg="del">
          <ac:chgData name="及川 直人" userId="d7d3b2569f20b689" providerId="LiveId" clId="{B4D1BC88-3380-4AF4-8DFF-09130002F835}" dt="2021-03-17T04:33:53.385" v="845" actId="478"/>
          <ac:spMkLst>
            <pc:docMk/>
            <pc:sldMk cId="2391179841" sldId="260"/>
            <ac:spMk id="28" creationId="{D800B3BC-CC6C-4F38-A037-BF15E1C6DD1A}"/>
          </ac:spMkLst>
        </pc:spChg>
        <pc:spChg chg="add mod">
          <ac:chgData name="及川 直人" userId="d7d3b2569f20b689" providerId="LiveId" clId="{B4D1BC88-3380-4AF4-8DFF-09130002F835}" dt="2021-03-17T04:28:21.247" v="706" actId="20577"/>
          <ac:spMkLst>
            <pc:docMk/>
            <pc:sldMk cId="2391179841" sldId="260"/>
            <ac:spMk id="32" creationId="{2040F99A-B3AE-43C8-AB12-4429AD25EE4E}"/>
          </ac:spMkLst>
        </pc:spChg>
        <pc:spChg chg="mod">
          <ac:chgData name="及川 直人" userId="d7d3b2569f20b689" providerId="LiveId" clId="{B4D1BC88-3380-4AF4-8DFF-09130002F835}" dt="2021-03-17T04:39:57.700" v="1046" actId="14100"/>
          <ac:spMkLst>
            <pc:docMk/>
            <pc:sldMk cId="2391179841" sldId="260"/>
            <ac:spMk id="35" creationId="{A043C0A0-71BE-4815-9343-881392FDF62D}"/>
          </ac:spMkLst>
        </pc:spChg>
        <pc:spChg chg="mod">
          <ac:chgData name="及川 直人" userId="d7d3b2569f20b689" providerId="LiveId" clId="{B4D1BC88-3380-4AF4-8DFF-09130002F835}" dt="2021-03-17T04:39:53.052" v="1044" actId="1076"/>
          <ac:spMkLst>
            <pc:docMk/>
            <pc:sldMk cId="2391179841" sldId="260"/>
            <ac:spMk id="36" creationId="{8FD6926D-D89E-416A-8065-A9A31C5D6781}"/>
          </ac:spMkLst>
        </pc:spChg>
        <pc:spChg chg="add mod">
          <ac:chgData name="及川 直人" userId="d7d3b2569f20b689" providerId="LiveId" clId="{B4D1BC88-3380-4AF4-8DFF-09130002F835}" dt="2021-03-17T04:30:01.203" v="748" actId="20577"/>
          <ac:spMkLst>
            <pc:docMk/>
            <pc:sldMk cId="2391179841" sldId="260"/>
            <ac:spMk id="37" creationId="{11BA88D9-D28E-48DE-976B-BAFDB7DE53FA}"/>
          </ac:spMkLst>
        </pc:spChg>
        <pc:spChg chg="add mod">
          <ac:chgData name="及川 直人" userId="d7d3b2569f20b689" providerId="LiveId" clId="{B4D1BC88-3380-4AF4-8DFF-09130002F835}" dt="2021-03-17T04:41:20.284" v="1047" actId="1076"/>
          <ac:spMkLst>
            <pc:docMk/>
            <pc:sldMk cId="2391179841" sldId="260"/>
            <ac:spMk id="39" creationId="{909E1F32-C86F-407B-9362-797E88FEDAA9}"/>
          </ac:spMkLst>
        </pc:spChg>
        <pc:spChg chg="del">
          <ac:chgData name="及川 直人" userId="d7d3b2569f20b689" providerId="LiveId" clId="{B4D1BC88-3380-4AF4-8DFF-09130002F835}" dt="2021-03-17T04:37:11.528" v="938" actId="478"/>
          <ac:spMkLst>
            <pc:docMk/>
            <pc:sldMk cId="2391179841" sldId="260"/>
            <ac:spMk id="40" creationId="{1652A33D-8C75-4B86-8C8C-FBE18D3E67A3}"/>
          </ac:spMkLst>
        </pc:spChg>
        <pc:spChg chg="del">
          <ac:chgData name="及川 直人" userId="d7d3b2569f20b689" providerId="LiveId" clId="{B4D1BC88-3380-4AF4-8DFF-09130002F835}" dt="2021-03-17T04:36:44.359" v="937" actId="478"/>
          <ac:spMkLst>
            <pc:docMk/>
            <pc:sldMk cId="2391179841" sldId="260"/>
            <ac:spMk id="41" creationId="{F9E093B5-1E0D-43C2-8810-8B15559D77F3}"/>
          </ac:spMkLst>
        </pc:spChg>
        <pc:spChg chg="del">
          <ac:chgData name="及川 直人" userId="d7d3b2569f20b689" providerId="LiveId" clId="{B4D1BC88-3380-4AF4-8DFF-09130002F835}" dt="2021-03-17T04:37:11.528" v="938" actId="478"/>
          <ac:spMkLst>
            <pc:docMk/>
            <pc:sldMk cId="2391179841" sldId="260"/>
            <ac:spMk id="42" creationId="{88F6809B-C419-44C1-94FE-71621D7E72A9}"/>
          </ac:spMkLst>
        </pc:spChg>
        <pc:spChg chg="del">
          <ac:chgData name="及川 直人" userId="d7d3b2569f20b689" providerId="LiveId" clId="{B4D1BC88-3380-4AF4-8DFF-09130002F835}" dt="2021-03-17T04:36:44.359" v="937" actId="478"/>
          <ac:spMkLst>
            <pc:docMk/>
            <pc:sldMk cId="2391179841" sldId="260"/>
            <ac:spMk id="43" creationId="{ECEB9C80-77B9-4FF8-89F1-BB1A11CD4297}"/>
          </ac:spMkLst>
        </pc:spChg>
        <pc:spChg chg="add mod">
          <ac:chgData name="及川 直人" userId="d7d3b2569f20b689" providerId="LiveId" clId="{B4D1BC88-3380-4AF4-8DFF-09130002F835}" dt="2021-03-17T04:41:41.532" v="1051" actId="1076"/>
          <ac:spMkLst>
            <pc:docMk/>
            <pc:sldMk cId="2391179841" sldId="260"/>
            <ac:spMk id="44" creationId="{AC9C29B4-F5BB-4F37-AF8B-5881306127BF}"/>
          </ac:spMkLst>
        </pc:spChg>
        <pc:spChg chg="del mod">
          <ac:chgData name="及川 直人" userId="d7d3b2569f20b689" providerId="LiveId" clId="{B4D1BC88-3380-4AF4-8DFF-09130002F835}" dt="2021-03-17T04:36:44.359" v="937" actId="478"/>
          <ac:spMkLst>
            <pc:docMk/>
            <pc:sldMk cId="2391179841" sldId="260"/>
            <ac:spMk id="46" creationId="{C3F7920F-0223-4C90-97DC-7FB6BF996205}"/>
          </ac:spMkLst>
        </pc:spChg>
        <pc:spChg chg="mod">
          <ac:chgData name="及川 直人" userId="d7d3b2569f20b689" providerId="LiveId" clId="{B4D1BC88-3380-4AF4-8DFF-09130002F835}" dt="2021-03-17T04:38:52.131" v="980" actId="207"/>
          <ac:spMkLst>
            <pc:docMk/>
            <pc:sldMk cId="2391179841" sldId="260"/>
            <ac:spMk id="47" creationId="{CFC4FF1B-F17B-4A46-AEF5-174467545C5D}"/>
          </ac:spMkLst>
        </pc:spChg>
        <pc:spChg chg="del">
          <ac:chgData name="及川 直人" userId="d7d3b2569f20b689" providerId="LiveId" clId="{B4D1BC88-3380-4AF4-8DFF-09130002F835}" dt="2021-03-17T04:27:28.801" v="653" actId="478"/>
          <ac:spMkLst>
            <pc:docMk/>
            <pc:sldMk cId="2391179841" sldId="260"/>
            <ac:spMk id="48" creationId="{38571291-6420-4007-A3C1-E0661716A807}"/>
          </ac:spMkLst>
        </pc:spChg>
        <pc:spChg chg="mod">
          <ac:chgData name="及川 直人" userId="d7d3b2569f20b689" providerId="LiveId" clId="{B4D1BC88-3380-4AF4-8DFF-09130002F835}" dt="2021-03-17T04:39:15.450" v="1039" actId="20577"/>
          <ac:spMkLst>
            <pc:docMk/>
            <pc:sldMk cId="2391179841" sldId="260"/>
            <ac:spMk id="49" creationId="{CA12C430-89C1-4B22-A675-C27161381CD2}"/>
          </ac:spMkLst>
        </pc:spChg>
        <pc:spChg chg="del">
          <ac:chgData name="及川 直人" userId="d7d3b2569f20b689" providerId="LiveId" clId="{B4D1BC88-3380-4AF4-8DFF-09130002F835}" dt="2021-03-17T04:27:25.939" v="652" actId="478"/>
          <ac:spMkLst>
            <pc:docMk/>
            <pc:sldMk cId="2391179841" sldId="260"/>
            <ac:spMk id="50" creationId="{717D503D-A2FF-425A-95F5-56BB009825EC}"/>
          </ac:spMkLst>
        </pc:spChg>
        <pc:spChg chg="mod">
          <ac:chgData name="及川 直人" userId="d7d3b2569f20b689" providerId="LiveId" clId="{B4D1BC88-3380-4AF4-8DFF-09130002F835}" dt="2021-03-17T04:37:53.507" v="973" actId="20577"/>
          <ac:spMkLst>
            <pc:docMk/>
            <pc:sldMk cId="2391179841" sldId="260"/>
            <ac:spMk id="53" creationId="{CF9BCA9F-FF8B-4E70-B67F-F5DA97009E75}"/>
          </ac:spMkLst>
        </pc:spChg>
        <pc:spChg chg="add mod">
          <ac:chgData name="及川 直人" userId="d7d3b2569f20b689" providerId="LiveId" clId="{B4D1BC88-3380-4AF4-8DFF-09130002F835}" dt="2021-03-17T05:07:25.797" v="1768" actId="14100"/>
          <ac:spMkLst>
            <pc:docMk/>
            <pc:sldMk cId="2391179841" sldId="260"/>
            <ac:spMk id="55" creationId="{3AAA247E-3110-4736-A535-632F533EB32F}"/>
          </ac:spMkLst>
        </pc:spChg>
        <pc:grpChg chg="mod">
          <ac:chgData name="及川 直人" userId="d7d3b2569f20b689" providerId="LiveId" clId="{B4D1BC88-3380-4AF4-8DFF-09130002F835}" dt="2021-03-17T04:37:35.900" v="944" actId="1076"/>
          <ac:grpSpMkLst>
            <pc:docMk/>
            <pc:sldMk cId="2391179841" sldId="260"/>
            <ac:grpSpMk id="34" creationId="{F2B24DFE-0FE8-45FD-8163-52CB39C01C9A}"/>
          </ac:grpSpMkLst>
        </pc:grpChg>
        <pc:grpChg chg="add mod">
          <ac:chgData name="及川 直人" userId="d7d3b2569f20b689" providerId="LiveId" clId="{B4D1BC88-3380-4AF4-8DFF-09130002F835}" dt="2021-03-17T04:38:52.131" v="980" actId="207"/>
          <ac:grpSpMkLst>
            <pc:docMk/>
            <pc:sldMk cId="2391179841" sldId="260"/>
            <ac:grpSpMk id="45" creationId="{A3AFDC47-7D68-4ACA-93D5-521828E52F24}"/>
          </ac:grpSpMkLst>
        </pc:grpChg>
        <pc:grpChg chg="mod">
          <ac:chgData name="及川 直人" userId="d7d3b2569f20b689" providerId="LiveId" clId="{B4D1BC88-3380-4AF4-8DFF-09130002F835}" dt="2021-03-17T04:38:05.055" v="975" actId="1076"/>
          <ac:grpSpMkLst>
            <pc:docMk/>
            <pc:sldMk cId="2391179841" sldId="260"/>
            <ac:grpSpMk id="51" creationId="{2740F261-B4FE-485C-B5E8-1F31DBA9ADE5}"/>
          </ac:grpSpMkLst>
        </pc:grpChg>
        <pc:cxnChg chg="mod">
          <ac:chgData name="及川 直人" userId="d7d3b2569f20b689" providerId="LiveId" clId="{B4D1BC88-3380-4AF4-8DFF-09130002F835}" dt="2021-03-17T04:28:36.956" v="709" actId="14100"/>
          <ac:cxnSpMkLst>
            <pc:docMk/>
            <pc:sldMk cId="2391179841" sldId="260"/>
            <ac:cxnSpMk id="5" creationId="{A5EB9C50-7C83-433A-BC9F-2885A6AB7E36}"/>
          </ac:cxnSpMkLst>
        </pc:cxnChg>
        <pc:cxnChg chg="mod">
          <ac:chgData name="及川 直人" userId="d7d3b2569f20b689" providerId="LiveId" clId="{B4D1BC88-3380-4AF4-8DFF-09130002F835}" dt="2021-03-17T04:28:40.868" v="710" actId="14100"/>
          <ac:cxnSpMkLst>
            <pc:docMk/>
            <pc:sldMk cId="2391179841" sldId="260"/>
            <ac:cxnSpMk id="17" creationId="{D7350FEC-6E5C-40F0-A955-ADAF40D885BB}"/>
          </ac:cxnSpMkLst>
        </pc:cxnChg>
        <pc:cxnChg chg="mod">
          <ac:chgData name="及川 直人" userId="d7d3b2569f20b689" providerId="LiveId" clId="{B4D1BC88-3380-4AF4-8DFF-09130002F835}" dt="2021-03-17T04:38:12.268" v="976" actId="1076"/>
          <ac:cxnSpMkLst>
            <pc:docMk/>
            <pc:sldMk cId="2391179841" sldId="260"/>
            <ac:cxnSpMk id="38" creationId="{7598234C-0135-4AAD-BC43-461E539F12BD}"/>
          </ac:cxnSpMkLst>
        </pc:cxnChg>
        <pc:cxnChg chg="add mod">
          <ac:chgData name="及川 直人" userId="d7d3b2569f20b689" providerId="LiveId" clId="{B4D1BC88-3380-4AF4-8DFF-09130002F835}" dt="2021-03-17T04:41:47.926" v="1052" actId="571"/>
          <ac:cxnSpMkLst>
            <pc:docMk/>
            <pc:sldMk cId="2391179841" sldId="260"/>
            <ac:cxnSpMk id="54" creationId="{2D1B25AF-F350-47CF-B2C9-434CD5A3A83E}"/>
          </ac:cxnSpMkLst>
        </pc:cxnChg>
      </pc:sldChg>
      <pc:sldChg chg="addSp delSp modSp add mod">
        <pc:chgData name="及川 直人" userId="d7d3b2569f20b689" providerId="LiveId" clId="{B4D1BC88-3380-4AF4-8DFF-09130002F835}" dt="2021-03-17T05:02:11.172" v="1515" actId="14100"/>
        <pc:sldMkLst>
          <pc:docMk/>
          <pc:sldMk cId="4156321651" sldId="261"/>
        </pc:sldMkLst>
        <pc:spChg chg="del">
          <ac:chgData name="及川 直人" userId="d7d3b2569f20b689" providerId="LiveId" clId="{B4D1BC88-3380-4AF4-8DFF-09130002F835}" dt="2021-03-17T04:43:28.113" v="1054" actId="478"/>
          <ac:spMkLst>
            <pc:docMk/>
            <pc:sldMk cId="4156321651" sldId="261"/>
            <ac:spMk id="2" creationId="{3750F685-4901-4DEF-A212-0AC466ADB32F}"/>
          </ac:spMkLst>
        </pc:spChg>
        <pc:spChg chg="add del">
          <ac:chgData name="及川 直人" userId="d7d3b2569f20b689" providerId="LiveId" clId="{B4D1BC88-3380-4AF4-8DFF-09130002F835}" dt="2021-03-17T04:49:03.460" v="1071" actId="11529"/>
          <ac:spMkLst>
            <pc:docMk/>
            <pc:sldMk cId="4156321651" sldId="261"/>
            <ac:spMk id="3" creationId="{F6BE3C23-972F-41B5-AD3C-C483ED9A9C11}"/>
          </ac:spMkLst>
        </pc:spChg>
        <pc:spChg chg="add del">
          <ac:chgData name="及川 直人" userId="d7d3b2569f20b689" providerId="LiveId" clId="{B4D1BC88-3380-4AF4-8DFF-09130002F835}" dt="2021-03-17T04:49:11.402" v="1073" actId="11529"/>
          <ac:spMkLst>
            <pc:docMk/>
            <pc:sldMk cId="4156321651" sldId="261"/>
            <ac:spMk id="4" creationId="{F575F314-AE36-4130-AD14-ECBDD50FA2E9}"/>
          </ac:spMkLst>
        </pc:spChg>
        <pc:spChg chg="add mod">
          <ac:chgData name="及川 直人" userId="d7d3b2569f20b689" providerId="LiveId" clId="{B4D1BC88-3380-4AF4-8DFF-09130002F835}" dt="2021-03-17T04:55:59.671" v="1315" actId="164"/>
          <ac:spMkLst>
            <pc:docMk/>
            <pc:sldMk cId="4156321651" sldId="261"/>
            <ac:spMk id="6" creationId="{01ECB071-5D6E-4CE5-AEA9-3062EFBF4131}"/>
          </ac:spMkLst>
        </pc:spChg>
        <pc:spChg chg="del mod">
          <ac:chgData name="及川 直人" userId="d7d3b2569f20b689" providerId="LiveId" clId="{B4D1BC88-3380-4AF4-8DFF-09130002F835}" dt="2021-03-17T04:51:06.131" v="1101"/>
          <ac:spMkLst>
            <pc:docMk/>
            <pc:sldMk cId="4156321651" sldId="261"/>
            <ac:spMk id="19" creationId="{798E2166-238A-4DC0-B9AF-F1246B50A4E2}"/>
          </ac:spMkLst>
        </pc:spChg>
        <pc:spChg chg="mod">
          <ac:chgData name="及川 直人" userId="d7d3b2569f20b689" providerId="LiveId" clId="{B4D1BC88-3380-4AF4-8DFF-09130002F835}" dt="2021-03-17T05:02:11.172" v="1515" actId="14100"/>
          <ac:spMkLst>
            <pc:docMk/>
            <pc:sldMk cId="4156321651" sldId="261"/>
            <ac:spMk id="23" creationId="{82057AE5-B04E-42D0-9B55-2D35EB3EA7A8}"/>
          </ac:spMkLst>
        </pc:spChg>
        <pc:spChg chg="mod">
          <ac:chgData name="及川 直人" userId="d7d3b2569f20b689" providerId="LiveId" clId="{B4D1BC88-3380-4AF4-8DFF-09130002F835}" dt="2021-03-17T04:55:59.671" v="1315" actId="164"/>
          <ac:spMkLst>
            <pc:docMk/>
            <pc:sldMk cId="4156321651" sldId="261"/>
            <ac:spMk id="24" creationId="{E440F36E-3AB7-4615-BF90-A0811FAA01D2}"/>
          </ac:spMkLst>
        </pc:spChg>
        <pc:spChg chg="del">
          <ac:chgData name="及川 直人" userId="d7d3b2569f20b689" providerId="LiveId" clId="{B4D1BC88-3380-4AF4-8DFF-09130002F835}" dt="2021-03-17T04:55:28.540" v="1312" actId="478"/>
          <ac:spMkLst>
            <pc:docMk/>
            <pc:sldMk cId="4156321651" sldId="261"/>
            <ac:spMk id="27" creationId="{9B9BBFE4-FD2D-42A0-9E54-43A90F2C95AD}"/>
          </ac:spMkLst>
        </pc:spChg>
        <pc:spChg chg="add mod">
          <ac:chgData name="及川 直人" userId="d7d3b2569f20b689" providerId="LiveId" clId="{B4D1BC88-3380-4AF4-8DFF-09130002F835}" dt="2021-03-17T04:55:59.671" v="1315" actId="164"/>
          <ac:spMkLst>
            <pc:docMk/>
            <pc:sldMk cId="4156321651" sldId="261"/>
            <ac:spMk id="31" creationId="{5F382992-4F1D-4B1C-BA85-52FD92715312}"/>
          </ac:spMkLst>
        </pc:spChg>
        <pc:spChg chg="del">
          <ac:chgData name="及川 直人" userId="d7d3b2569f20b689" providerId="LiveId" clId="{B4D1BC88-3380-4AF4-8DFF-09130002F835}" dt="2021-03-17T04:43:28.113" v="1054" actId="478"/>
          <ac:spMkLst>
            <pc:docMk/>
            <pc:sldMk cId="4156321651" sldId="261"/>
            <ac:spMk id="32" creationId="{2040F99A-B3AE-43C8-AB12-4429AD25EE4E}"/>
          </ac:spMkLst>
        </pc:spChg>
        <pc:spChg chg="add mod">
          <ac:chgData name="及川 直人" userId="d7d3b2569f20b689" providerId="LiveId" clId="{B4D1BC88-3380-4AF4-8DFF-09130002F835}" dt="2021-03-17T04:55:59.671" v="1315" actId="164"/>
          <ac:spMkLst>
            <pc:docMk/>
            <pc:sldMk cId="4156321651" sldId="261"/>
            <ac:spMk id="33" creationId="{34BEC3B0-D8D3-4370-AA74-A41B66052D46}"/>
          </ac:spMkLst>
        </pc:spChg>
        <pc:spChg chg="del mod">
          <ac:chgData name="及川 直人" userId="d7d3b2569f20b689" providerId="LiveId" clId="{B4D1BC88-3380-4AF4-8DFF-09130002F835}" dt="2021-03-17T04:50:56.482" v="1095" actId="478"/>
          <ac:spMkLst>
            <pc:docMk/>
            <pc:sldMk cId="4156321651" sldId="261"/>
            <ac:spMk id="37" creationId="{11BA88D9-D28E-48DE-976B-BAFDB7DE53FA}"/>
          </ac:spMkLst>
        </pc:spChg>
        <pc:spChg chg="del">
          <ac:chgData name="及川 直人" userId="d7d3b2569f20b689" providerId="LiveId" clId="{B4D1BC88-3380-4AF4-8DFF-09130002F835}" dt="2021-03-17T04:54:50.143" v="1278" actId="478"/>
          <ac:spMkLst>
            <pc:docMk/>
            <pc:sldMk cId="4156321651" sldId="261"/>
            <ac:spMk id="39" creationId="{909E1F32-C86F-407B-9362-797E88FEDAA9}"/>
          </ac:spMkLst>
        </pc:spChg>
        <pc:spChg chg="add mod">
          <ac:chgData name="及川 直人" userId="d7d3b2569f20b689" providerId="LiveId" clId="{B4D1BC88-3380-4AF4-8DFF-09130002F835}" dt="2021-03-17T04:56:16.839" v="1318" actId="164"/>
          <ac:spMkLst>
            <pc:docMk/>
            <pc:sldMk cId="4156321651" sldId="261"/>
            <ac:spMk id="40" creationId="{109E5A64-8798-4CE5-99D4-3596E191561A}"/>
          </ac:spMkLst>
        </pc:spChg>
        <pc:spChg chg="mod">
          <ac:chgData name="及川 直人" userId="d7d3b2569f20b689" providerId="LiveId" clId="{B4D1BC88-3380-4AF4-8DFF-09130002F835}" dt="2021-03-17T04:56:28.920" v="1320" actId="571"/>
          <ac:spMkLst>
            <pc:docMk/>
            <pc:sldMk cId="4156321651" sldId="261"/>
            <ac:spMk id="43" creationId="{F12356D4-64DF-484D-BC35-C7C5800D5E19}"/>
          </ac:spMkLst>
        </pc:spChg>
        <pc:spChg chg="del">
          <ac:chgData name="及川 直人" userId="d7d3b2569f20b689" providerId="LiveId" clId="{B4D1BC88-3380-4AF4-8DFF-09130002F835}" dt="2021-03-17T04:55:22.850" v="1311" actId="478"/>
          <ac:spMkLst>
            <pc:docMk/>
            <pc:sldMk cId="4156321651" sldId="261"/>
            <ac:spMk id="44" creationId="{AC9C29B4-F5BB-4F37-AF8B-5881306127BF}"/>
          </ac:spMkLst>
        </pc:spChg>
        <pc:spChg chg="mod">
          <ac:chgData name="及川 直人" userId="d7d3b2569f20b689" providerId="LiveId" clId="{B4D1BC88-3380-4AF4-8DFF-09130002F835}" dt="2021-03-17T04:56:28.920" v="1320" actId="571"/>
          <ac:spMkLst>
            <pc:docMk/>
            <pc:sldMk cId="4156321651" sldId="261"/>
            <ac:spMk id="46" creationId="{89243735-F3BD-46FC-94B8-B561F174709A}"/>
          </ac:spMkLst>
        </pc:spChg>
        <pc:spChg chg="mod">
          <ac:chgData name="及川 直人" userId="d7d3b2569f20b689" providerId="LiveId" clId="{B4D1BC88-3380-4AF4-8DFF-09130002F835}" dt="2021-03-17T04:57:04.865" v="1331" actId="20577"/>
          <ac:spMkLst>
            <pc:docMk/>
            <pc:sldMk cId="4156321651" sldId="261"/>
            <ac:spMk id="48" creationId="{B3A1EA11-06B0-4BA7-947A-8DAA22548900}"/>
          </ac:spMkLst>
        </pc:spChg>
        <pc:spChg chg="mod">
          <ac:chgData name="及川 直人" userId="d7d3b2569f20b689" providerId="LiveId" clId="{B4D1BC88-3380-4AF4-8DFF-09130002F835}" dt="2021-03-17T04:56:37.057" v="1322" actId="6549"/>
          <ac:spMkLst>
            <pc:docMk/>
            <pc:sldMk cId="4156321651" sldId="261"/>
            <ac:spMk id="49" creationId="{CA12C430-89C1-4B22-A675-C27161381CD2}"/>
          </ac:spMkLst>
        </pc:spChg>
        <pc:spChg chg="mod">
          <ac:chgData name="及川 直人" userId="d7d3b2569f20b689" providerId="LiveId" clId="{B4D1BC88-3380-4AF4-8DFF-09130002F835}" dt="2021-03-17T04:57:24.068" v="1353" actId="20577"/>
          <ac:spMkLst>
            <pc:docMk/>
            <pc:sldMk cId="4156321651" sldId="261"/>
            <ac:spMk id="50" creationId="{F385BF1D-B04A-4B48-89A7-47AD718D351B}"/>
          </ac:spMkLst>
        </pc:spChg>
        <pc:spChg chg="mod">
          <ac:chgData name="及川 直人" userId="d7d3b2569f20b689" providerId="LiveId" clId="{B4D1BC88-3380-4AF4-8DFF-09130002F835}" dt="2021-03-17T04:56:28.920" v="1320" actId="571"/>
          <ac:spMkLst>
            <pc:docMk/>
            <pc:sldMk cId="4156321651" sldId="261"/>
            <ac:spMk id="55" creationId="{9342DEA6-072C-48BB-9D81-A8E9D86C555A}"/>
          </ac:spMkLst>
        </pc:spChg>
        <pc:spChg chg="mod">
          <ac:chgData name="及川 直人" userId="d7d3b2569f20b689" providerId="LiveId" clId="{B4D1BC88-3380-4AF4-8DFF-09130002F835}" dt="2021-03-17T04:56:54.327" v="1327" actId="571"/>
          <ac:spMkLst>
            <pc:docMk/>
            <pc:sldMk cId="4156321651" sldId="261"/>
            <ac:spMk id="58" creationId="{25F957AB-B8DE-40E1-81FD-DA433040C47F}"/>
          </ac:spMkLst>
        </pc:spChg>
        <pc:spChg chg="mod">
          <ac:chgData name="及川 直人" userId="d7d3b2569f20b689" providerId="LiveId" clId="{B4D1BC88-3380-4AF4-8DFF-09130002F835}" dt="2021-03-17T04:56:54.327" v="1327" actId="571"/>
          <ac:spMkLst>
            <pc:docMk/>
            <pc:sldMk cId="4156321651" sldId="261"/>
            <ac:spMk id="59" creationId="{870D08AD-6E00-4826-BC7A-343699265A9C}"/>
          </ac:spMkLst>
        </pc:spChg>
        <pc:spChg chg="mod">
          <ac:chgData name="及川 直人" userId="d7d3b2569f20b689" providerId="LiveId" clId="{B4D1BC88-3380-4AF4-8DFF-09130002F835}" dt="2021-03-17T04:57:09.659" v="1334" actId="20577"/>
          <ac:spMkLst>
            <pc:docMk/>
            <pc:sldMk cId="4156321651" sldId="261"/>
            <ac:spMk id="60" creationId="{9EE105D3-299B-4907-86EB-A375DD0A5A93}"/>
          </ac:spMkLst>
        </pc:spChg>
        <pc:spChg chg="mod">
          <ac:chgData name="及川 直人" userId="d7d3b2569f20b689" providerId="LiveId" clId="{B4D1BC88-3380-4AF4-8DFF-09130002F835}" dt="2021-03-17T04:57:30.943" v="1365" actId="20577"/>
          <ac:spMkLst>
            <pc:docMk/>
            <pc:sldMk cId="4156321651" sldId="261"/>
            <ac:spMk id="61" creationId="{7358BE43-DB08-41A4-8D1E-DAF64ABB762C}"/>
          </ac:spMkLst>
        </pc:spChg>
        <pc:spChg chg="mod">
          <ac:chgData name="及川 直人" userId="d7d3b2569f20b689" providerId="LiveId" clId="{B4D1BC88-3380-4AF4-8DFF-09130002F835}" dt="2021-03-17T04:56:54.327" v="1327" actId="571"/>
          <ac:spMkLst>
            <pc:docMk/>
            <pc:sldMk cId="4156321651" sldId="261"/>
            <ac:spMk id="62" creationId="{3D8F18D5-03BE-4FC1-8532-4F19247E5404}"/>
          </ac:spMkLst>
        </pc:spChg>
        <pc:spChg chg="mod">
          <ac:chgData name="及川 直人" userId="d7d3b2569f20b689" providerId="LiveId" clId="{B4D1BC88-3380-4AF4-8DFF-09130002F835}" dt="2021-03-17T04:56:59.048" v="1328" actId="571"/>
          <ac:spMkLst>
            <pc:docMk/>
            <pc:sldMk cId="4156321651" sldId="261"/>
            <ac:spMk id="65" creationId="{0DD3485B-875B-4166-B983-D9484E06E698}"/>
          </ac:spMkLst>
        </pc:spChg>
        <pc:spChg chg="mod">
          <ac:chgData name="及川 直人" userId="d7d3b2569f20b689" providerId="LiveId" clId="{B4D1BC88-3380-4AF4-8DFF-09130002F835}" dt="2021-03-17T04:56:59.048" v="1328" actId="571"/>
          <ac:spMkLst>
            <pc:docMk/>
            <pc:sldMk cId="4156321651" sldId="261"/>
            <ac:spMk id="66" creationId="{E7318B65-3EFD-4A68-97F6-C39765D96F08}"/>
          </ac:spMkLst>
        </pc:spChg>
        <pc:spChg chg="mod">
          <ac:chgData name="及川 直人" userId="d7d3b2569f20b689" providerId="LiveId" clId="{B4D1BC88-3380-4AF4-8DFF-09130002F835}" dt="2021-03-17T04:57:13.773" v="1337" actId="20577"/>
          <ac:spMkLst>
            <pc:docMk/>
            <pc:sldMk cId="4156321651" sldId="261"/>
            <ac:spMk id="67" creationId="{460E7D78-C4AE-48F3-9CCB-38F333EB1C1D}"/>
          </ac:spMkLst>
        </pc:spChg>
        <pc:spChg chg="mod">
          <ac:chgData name="及川 直人" userId="d7d3b2569f20b689" providerId="LiveId" clId="{B4D1BC88-3380-4AF4-8DFF-09130002F835}" dt="2021-03-17T04:57:38.534" v="1377" actId="20577"/>
          <ac:spMkLst>
            <pc:docMk/>
            <pc:sldMk cId="4156321651" sldId="261"/>
            <ac:spMk id="68" creationId="{D3739F97-319F-4E5E-969D-CAD1B0CCCCBB}"/>
          </ac:spMkLst>
        </pc:spChg>
        <pc:spChg chg="mod">
          <ac:chgData name="及川 直人" userId="d7d3b2569f20b689" providerId="LiveId" clId="{B4D1BC88-3380-4AF4-8DFF-09130002F835}" dt="2021-03-17T04:56:59.048" v="1328" actId="571"/>
          <ac:spMkLst>
            <pc:docMk/>
            <pc:sldMk cId="4156321651" sldId="261"/>
            <ac:spMk id="69" creationId="{D2EC608C-9CCB-4F02-BF54-156FA28741E0}"/>
          </ac:spMkLst>
        </pc:spChg>
        <pc:spChg chg="mod">
          <ac:chgData name="及川 直人" userId="d7d3b2569f20b689" providerId="LiveId" clId="{B4D1BC88-3380-4AF4-8DFF-09130002F835}" dt="2021-03-17T04:58:14.599" v="1379" actId="207"/>
          <ac:spMkLst>
            <pc:docMk/>
            <pc:sldMk cId="4156321651" sldId="261"/>
            <ac:spMk id="71" creationId="{68D5AF5D-91C7-4CEB-B91A-8FAE1DE15C13}"/>
          </ac:spMkLst>
        </pc:spChg>
        <pc:spChg chg="mod">
          <ac:chgData name="及川 直人" userId="d7d3b2569f20b689" providerId="LiveId" clId="{B4D1BC88-3380-4AF4-8DFF-09130002F835}" dt="2021-03-17T04:58:27.476" v="1404" actId="1076"/>
          <ac:spMkLst>
            <pc:docMk/>
            <pc:sldMk cId="4156321651" sldId="261"/>
            <ac:spMk id="72" creationId="{1AD687D8-11D9-4840-ABFF-036440D53ED5}"/>
          </ac:spMkLst>
        </pc:spChg>
        <pc:grpChg chg="add mod">
          <ac:chgData name="及川 直人" userId="d7d3b2569f20b689" providerId="LiveId" clId="{B4D1BC88-3380-4AF4-8DFF-09130002F835}" dt="2021-03-17T04:56:16.839" v="1318" actId="164"/>
          <ac:grpSpMkLst>
            <pc:docMk/>
            <pc:sldMk cId="4156321651" sldId="261"/>
            <ac:grpSpMk id="8" creationId="{6B34BC8F-0DEA-4BF3-AA56-32C6CD6E377D}"/>
          </ac:grpSpMkLst>
        </pc:grpChg>
        <pc:grpChg chg="add mod">
          <ac:chgData name="及川 直人" userId="d7d3b2569f20b689" providerId="LiveId" clId="{B4D1BC88-3380-4AF4-8DFF-09130002F835}" dt="2021-03-17T04:56:21.668" v="1319" actId="1076"/>
          <ac:grpSpMkLst>
            <pc:docMk/>
            <pc:sldMk cId="4156321651" sldId="261"/>
            <ac:grpSpMk id="9" creationId="{6690C165-0DCA-47F7-9E3F-E3C4CEBAB120}"/>
          </ac:grpSpMkLst>
        </pc:grpChg>
        <pc:grpChg chg="del">
          <ac:chgData name="及川 直人" userId="d7d3b2569f20b689" providerId="LiveId" clId="{B4D1BC88-3380-4AF4-8DFF-09130002F835}" dt="2021-03-17T04:56:39.908" v="1324" actId="478"/>
          <ac:grpSpMkLst>
            <pc:docMk/>
            <pc:sldMk cId="4156321651" sldId="261"/>
            <ac:grpSpMk id="34" creationId="{F2B24DFE-0FE8-45FD-8163-52CB39C01C9A}"/>
          </ac:grpSpMkLst>
        </pc:grpChg>
        <pc:grpChg chg="add mod">
          <ac:chgData name="及川 直人" userId="d7d3b2569f20b689" providerId="LiveId" clId="{B4D1BC88-3380-4AF4-8DFF-09130002F835}" dt="2021-03-17T04:56:34.212" v="1321" actId="1076"/>
          <ac:grpSpMkLst>
            <pc:docMk/>
            <pc:sldMk cId="4156321651" sldId="261"/>
            <ac:grpSpMk id="41" creationId="{5E8665BC-4EE7-49A7-A692-43F0AEBC578A}"/>
          </ac:grpSpMkLst>
        </pc:grpChg>
        <pc:grpChg chg="mod">
          <ac:chgData name="及川 直人" userId="d7d3b2569f20b689" providerId="LiveId" clId="{B4D1BC88-3380-4AF4-8DFF-09130002F835}" dt="2021-03-17T04:56:28.920" v="1320" actId="571"/>
          <ac:grpSpMkLst>
            <pc:docMk/>
            <pc:sldMk cId="4156321651" sldId="261"/>
            <ac:grpSpMk id="42" creationId="{DF13511F-A385-4F63-81AB-7318081A3CB2}"/>
          </ac:grpSpMkLst>
        </pc:grpChg>
        <pc:grpChg chg="del">
          <ac:chgData name="及川 直人" userId="d7d3b2569f20b689" providerId="LiveId" clId="{B4D1BC88-3380-4AF4-8DFF-09130002F835}" dt="2021-03-17T04:56:39.053" v="1323" actId="478"/>
          <ac:grpSpMkLst>
            <pc:docMk/>
            <pc:sldMk cId="4156321651" sldId="261"/>
            <ac:grpSpMk id="45" creationId="{A3AFDC47-7D68-4ACA-93D5-521828E52F24}"/>
          </ac:grpSpMkLst>
        </pc:grpChg>
        <pc:grpChg chg="del">
          <ac:chgData name="及川 直人" userId="d7d3b2569f20b689" providerId="LiveId" clId="{B4D1BC88-3380-4AF4-8DFF-09130002F835}" dt="2021-03-17T04:56:43.012" v="1325" actId="478"/>
          <ac:grpSpMkLst>
            <pc:docMk/>
            <pc:sldMk cId="4156321651" sldId="261"/>
            <ac:grpSpMk id="51" creationId="{2740F261-B4FE-485C-B5E8-1F31DBA9ADE5}"/>
          </ac:grpSpMkLst>
        </pc:grpChg>
        <pc:grpChg chg="add mod">
          <ac:chgData name="及川 直人" userId="d7d3b2569f20b689" providerId="LiveId" clId="{B4D1BC88-3380-4AF4-8DFF-09130002F835}" dt="2021-03-17T04:56:54.327" v="1327" actId="571"/>
          <ac:grpSpMkLst>
            <pc:docMk/>
            <pc:sldMk cId="4156321651" sldId="261"/>
            <ac:grpSpMk id="56" creationId="{C0BDFA7D-12FE-4224-AA81-3E69480E85D6}"/>
          </ac:grpSpMkLst>
        </pc:grpChg>
        <pc:grpChg chg="mod">
          <ac:chgData name="及川 直人" userId="d7d3b2569f20b689" providerId="LiveId" clId="{B4D1BC88-3380-4AF4-8DFF-09130002F835}" dt="2021-03-17T04:56:54.327" v="1327" actId="571"/>
          <ac:grpSpMkLst>
            <pc:docMk/>
            <pc:sldMk cId="4156321651" sldId="261"/>
            <ac:grpSpMk id="57" creationId="{11F9CEB9-6855-432C-82DC-91AC1B94785B}"/>
          </ac:grpSpMkLst>
        </pc:grpChg>
        <pc:grpChg chg="add mod">
          <ac:chgData name="及川 直人" userId="d7d3b2569f20b689" providerId="LiveId" clId="{B4D1BC88-3380-4AF4-8DFF-09130002F835}" dt="2021-03-17T04:56:59.048" v="1328" actId="571"/>
          <ac:grpSpMkLst>
            <pc:docMk/>
            <pc:sldMk cId="4156321651" sldId="261"/>
            <ac:grpSpMk id="63" creationId="{9E4A5FF9-AFD1-41C1-B4FD-08E4BE2C0ACF}"/>
          </ac:grpSpMkLst>
        </pc:grpChg>
        <pc:grpChg chg="mod">
          <ac:chgData name="及川 直人" userId="d7d3b2569f20b689" providerId="LiveId" clId="{B4D1BC88-3380-4AF4-8DFF-09130002F835}" dt="2021-03-17T04:56:59.048" v="1328" actId="571"/>
          <ac:grpSpMkLst>
            <pc:docMk/>
            <pc:sldMk cId="4156321651" sldId="261"/>
            <ac:grpSpMk id="64" creationId="{54677592-F9C6-4844-91FF-990AF78DA4DE}"/>
          </ac:grpSpMkLst>
        </pc:grpChg>
        <pc:grpChg chg="add mod">
          <ac:chgData name="及川 直人" userId="d7d3b2569f20b689" providerId="LiveId" clId="{B4D1BC88-3380-4AF4-8DFF-09130002F835}" dt="2021-03-17T04:58:32.380" v="1406" actId="1076"/>
          <ac:grpSpMkLst>
            <pc:docMk/>
            <pc:sldMk cId="4156321651" sldId="261"/>
            <ac:grpSpMk id="70" creationId="{438FFB04-32BA-4029-BA64-98F0843C1C9B}"/>
          </ac:grpSpMkLst>
        </pc:grpChg>
        <pc:cxnChg chg="del mod">
          <ac:chgData name="及川 直人" userId="d7d3b2569f20b689" providerId="LiveId" clId="{B4D1BC88-3380-4AF4-8DFF-09130002F835}" dt="2021-03-17T04:51:14.211" v="1103" actId="478"/>
          <ac:cxnSpMkLst>
            <pc:docMk/>
            <pc:sldMk cId="4156321651" sldId="261"/>
            <ac:cxnSpMk id="5" creationId="{A5EB9C50-7C83-433A-BC9F-2885A6AB7E36}"/>
          </ac:cxnSpMkLst>
        </pc:cxnChg>
        <pc:cxnChg chg="del mod">
          <ac:chgData name="及川 直人" userId="d7d3b2569f20b689" providerId="LiveId" clId="{B4D1BC88-3380-4AF4-8DFF-09130002F835}" dt="2021-03-17T04:50:59.578" v="1096" actId="478"/>
          <ac:cxnSpMkLst>
            <pc:docMk/>
            <pc:sldMk cId="4156321651" sldId="261"/>
            <ac:cxnSpMk id="17" creationId="{D7350FEC-6E5C-40F0-A955-ADAF40D885BB}"/>
          </ac:cxnSpMkLst>
        </pc:cxnChg>
        <pc:cxnChg chg="del">
          <ac:chgData name="及川 直人" userId="d7d3b2569f20b689" providerId="LiveId" clId="{B4D1BC88-3380-4AF4-8DFF-09130002F835}" dt="2021-03-17T04:56:46.813" v="1326" actId="478"/>
          <ac:cxnSpMkLst>
            <pc:docMk/>
            <pc:sldMk cId="4156321651" sldId="261"/>
            <ac:cxnSpMk id="38" creationId="{7598234C-0135-4AAD-BC43-461E539F12BD}"/>
          </ac:cxnSpMkLst>
        </pc:cxnChg>
        <pc:cxnChg chg="del mod">
          <ac:chgData name="及川 直人" userId="d7d3b2569f20b689" providerId="LiveId" clId="{B4D1BC88-3380-4AF4-8DFF-09130002F835}" dt="2021-03-17T04:52:52.750" v="1156" actId="478"/>
          <ac:cxnSpMkLst>
            <pc:docMk/>
            <pc:sldMk cId="4156321651" sldId="261"/>
            <ac:cxnSpMk id="54" creationId="{2D1B25AF-F350-47CF-B2C9-434CD5A3A83E}"/>
          </ac:cxnSpMkLst>
        </pc:cxnChg>
      </pc:sldChg>
      <pc:sldChg chg="addSp delSp modSp add mod">
        <pc:chgData name="及川 直人" userId="d7d3b2569f20b689" providerId="LiveId" clId="{B4D1BC88-3380-4AF4-8DFF-09130002F835}" dt="2021-03-17T05:08:47.269" v="1835" actId="14100"/>
        <pc:sldMkLst>
          <pc:docMk/>
          <pc:sldMk cId="4133442390" sldId="262"/>
        </pc:sldMkLst>
        <pc:spChg chg="mod">
          <ac:chgData name="及川 直人" userId="d7d3b2569f20b689" providerId="LiveId" clId="{B4D1BC88-3380-4AF4-8DFF-09130002F835}" dt="2021-03-17T05:04:32.177" v="1534" actId="20577"/>
          <ac:spMkLst>
            <pc:docMk/>
            <pc:sldMk cId="4133442390" sldId="262"/>
            <ac:spMk id="23" creationId="{82057AE5-B04E-42D0-9B55-2D35EB3EA7A8}"/>
          </ac:spMkLst>
        </pc:spChg>
        <pc:spChg chg="add mod">
          <ac:chgData name="及川 直人" userId="d7d3b2569f20b689" providerId="LiveId" clId="{B4D1BC88-3380-4AF4-8DFF-09130002F835}" dt="2021-03-17T05:08:47.269" v="1835" actId="14100"/>
          <ac:spMkLst>
            <pc:docMk/>
            <pc:sldMk cId="4133442390" sldId="262"/>
            <ac:spMk id="28" creationId="{D102FB7A-830E-449E-9659-4CF88D882195}"/>
          </ac:spMkLst>
        </pc:spChg>
        <pc:spChg chg="mod">
          <ac:chgData name="及川 直人" userId="d7d3b2569f20b689" providerId="LiveId" clId="{B4D1BC88-3380-4AF4-8DFF-09130002F835}" dt="2021-03-17T05:05:09.324" v="1584" actId="20577"/>
          <ac:spMkLst>
            <pc:docMk/>
            <pc:sldMk cId="4133442390" sldId="262"/>
            <ac:spMk id="36" creationId="{8FD6926D-D89E-416A-8065-A9A31C5D6781}"/>
          </ac:spMkLst>
        </pc:spChg>
        <pc:spChg chg="mod">
          <ac:chgData name="及川 直人" userId="d7d3b2569f20b689" providerId="LiveId" clId="{B4D1BC88-3380-4AF4-8DFF-09130002F835}" dt="2021-03-17T05:04:57.958" v="1538" actId="14100"/>
          <ac:spMkLst>
            <pc:docMk/>
            <pc:sldMk cId="4133442390" sldId="262"/>
            <ac:spMk id="44" creationId="{AC9C29B4-F5BB-4F37-AF8B-5881306127BF}"/>
          </ac:spMkLst>
        </pc:spChg>
        <pc:spChg chg="topLvl">
          <ac:chgData name="及川 直人" userId="d7d3b2569f20b689" providerId="LiveId" clId="{B4D1BC88-3380-4AF4-8DFF-09130002F835}" dt="2021-03-17T05:08:09.546" v="1770" actId="478"/>
          <ac:spMkLst>
            <pc:docMk/>
            <pc:sldMk cId="4133442390" sldId="262"/>
            <ac:spMk id="52" creationId="{6D3C79CB-51B8-4A0B-929E-57DFE4FA6B2C}"/>
          </ac:spMkLst>
        </pc:spChg>
        <pc:spChg chg="del mod topLvl">
          <ac:chgData name="及川 直人" userId="d7d3b2569f20b689" providerId="LiveId" clId="{B4D1BC88-3380-4AF4-8DFF-09130002F835}" dt="2021-03-17T05:08:09.546" v="1770" actId="478"/>
          <ac:spMkLst>
            <pc:docMk/>
            <pc:sldMk cId="4133442390" sldId="262"/>
            <ac:spMk id="53" creationId="{CF9BCA9F-FF8B-4E70-B67F-F5DA97009E75}"/>
          </ac:spMkLst>
        </pc:spChg>
        <pc:grpChg chg="mod">
          <ac:chgData name="及川 直人" userId="d7d3b2569f20b689" providerId="LiveId" clId="{B4D1BC88-3380-4AF4-8DFF-09130002F835}" dt="2021-03-17T05:08:17.908" v="1772" actId="14100"/>
          <ac:grpSpMkLst>
            <pc:docMk/>
            <pc:sldMk cId="4133442390" sldId="262"/>
            <ac:grpSpMk id="34" creationId="{F2B24DFE-0FE8-45FD-8163-52CB39C01C9A}"/>
          </ac:grpSpMkLst>
        </pc:grpChg>
        <pc:grpChg chg="del">
          <ac:chgData name="及川 直人" userId="d7d3b2569f20b689" providerId="LiveId" clId="{B4D1BC88-3380-4AF4-8DFF-09130002F835}" dt="2021-03-17T05:08:10.420" v="1771" actId="478"/>
          <ac:grpSpMkLst>
            <pc:docMk/>
            <pc:sldMk cId="4133442390" sldId="262"/>
            <ac:grpSpMk id="45" creationId="{A3AFDC47-7D68-4ACA-93D5-521828E52F24}"/>
          </ac:grpSpMkLst>
        </pc:grpChg>
        <pc:grpChg chg="del">
          <ac:chgData name="及川 直人" userId="d7d3b2569f20b689" providerId="LiveId" clId="{B4D1BC88-3380-4AF4-8DFF-09130002F835}" dt="2021-03-17T05:08:09.546" v="1770" actId="478"/>
          <ac:grpSpMkLst>
            <pc:docMk/>
            <pc:sldMk cId="4133442390" sldId="262"/>
            <ac:grpSpMk id="51" creationId="{2740F261-B4FE-485C-B5E8-1F31DBA9ADE5}"/>
          </ac:grpSpMkLst>
        </pc:grpChg>
      </pc:sldChg>
      <pc:sldChg chg="addSp modSp add mod">
        <pc:chgData name="及川 直人" userId="d7d3b2569f20b689" providerId="LiveId" clId="{B4D1BC88-3380-4AF4-8DFF-09130002F835}" dt="2021-03-17T05:13:21.789" v="1862" actId="1076"/>
        <pc:sldMkLst>
          <pc:docMk/>
          <pc:sldMk cId="21107153" sldId="263"/>
        </pc:sldMkLst>
        <pc:spChg chg="mod">
          <ac:chgData name="及川 直人" userId="d7d3b2569f20b689" providerId="LiveId" clId="{B4D1BC88-3380-4AF4-8DFF-09130002F835}" dt="2021-03-17T05:13:16.780" v="1861" actId="20577"/>
          <ac:spMkLst>
            <pc:docMk/>
            <pc:sldMk cId="21107153" sldId="263"/>
            <ac:spMk id="12" creationId="{AC42C52F-B595-4FE7-8AE1-0E134F176016}"/>
          </ac:spMkLst>
        </pc:spChg>
        <pc:spChg chg="add mod">
          <ac:chgData name="及川 直人" userId="d7d3b2569f20b689" providerId="LiveId" clId="{B4D1BC88-3380-4AF4-8DFF-09130002F835}" dt="2021-03-17T05:13:04.029" v="1850" actId="1076"/>
          <ac:spMkLst>
            <pc:docMk/>
            <pc:sldMk cId="21107153" sldId="263"/>
            <ac:spMk id="17" creationId="{1FDBC144-1731-46AD-96E4-853F0A9AC1E1}"/>
          </ac:spMkLst>
        </pc:spChg>
        <pc:spChg chg="mod">
          <ac:chgData name="及川 直人" userId="d7d3b2569f20b689" providerId="LiveId" clId="{B4D1BC88-3380-4AF4-8DFF-09130002F835}" dt="2021-03-17T05:09:10.107" v="1847" actId="20577"/>
          <ac:spMkLst>
            <pc:docMk/>
            <pc:sldMk cId="21107153" sldId="263"/>
            <ac:spMk id="23" creationId="{82057AE5-B04E-42D0-9B55-2D35EB3EA7A8}"/>
          </ac:spMkLst>
        </pc:spChg>
        <pc:grpChg chg="mod">
          <ac:chgData name="及川 直人" userId="d7d3b2569f20b689" providerId="LiveId" clId="{B4D1BC88-3380-4AF4-8DFF-09130002F835}" dt="2021-03-17T05:13:21.789" v="1862" actId="1076"/>
          <ac:grpSpMkLst>
            <pc:docMk/>
            <pc:sldMk cId="21107153" sldId="263"/>
            <ac:grpSpMk id="11" creationId="{1E51A484-9065-4D3D-AFBF-7C2DEC524F54}"/>
          </ac:grpSpMkLst>
        </pc:grpChg>
      </pc:sldChg>
      <pc:sldChg chg="addSp delSp modSp add del mod">
        <pc:chgData name="及川 直人" userId="d7d3b2569f20b689" providerId="LiveId" clId="{B4D1BC88-3380-4AF4-8DFF-09130002F835}" dt="2021-03-17T05:48:19.075" v="2606" actId="47"/>
        <pc:sldMkLst>
          <pc:docMk/>
          <pc:sldMk cId="2671672934" sldId="264"/>
        </pc:sldMkLst>
        <pc:spChg chg="add del mod">
          <ac:chgData name="及川 直人" userId="d7d3b2569f20b689" providerId="LiveId" clId="{B4D1BC88-3380-4AF4-8DFF-09130002F835}" dt="2021-03-17T05:30:30.272" v="1976"/>
          <ac:spMkLst>
            <pc:docMk/>
            <pc:sldMk cId="2671672934" sldId="264"/>
            <ac:spMk id="2" creationId="{82C8F52D-A6A1-4609-8BEB-83A9167476D6}"/>
          </ac:spMkLst>
        </pc:spChg>
        <pc:spChg chg="add mod">
          <ac:chgData name="及川 直人" userId="d7d3b2569f20b689" providerId="LiveId" clId="{B4D1BC88-3380-4AF4-8DFF-09130002F835}" dt="2021-03-17T05:33:12.325" v="2060" actId="1076"/>
          <ac:spMkLst>
            <pc:docMk/>
            <pc:sldMk cId="2671672934" sldId="264"/>
            <ac:spMk id="3" creationId="{47ED973B-797D-487A-8825-6D7B623C79A2}"/>
          </ac:spMkLst>
        </pc:spChg>
        <pc:spChg chg="mod">
          <ac:chgData name="及川 直人" userId="d7d3b2569f20b689" providerId="LiveId" clId="{B4D1BC88-3380-4AF4-8DFF-09130002F835}" dt="2021-03-17T05:45:03.663" v="2325" actId="20577"/>
          <ac:spMkLst>
            <pc:docMk/>
            <pc:sldMk cId="2671672934" sldId="264"/>
            <ac:spMk id="8" creationId="{52B62280-E02C-4F43-AE33-2214DF65DADB}"/>
          </ac:spMkLst>
        </pc:spChg>
        <pc:spChg chg="del mod">
          <ac:chgData name="及川 直人" userId="d7d3b2569f20b689" providerId="LiveId" clId="{B4D1BC88-3380-4AF4-8DFF-09130002F835}" dt="2021-03-17T05:20:35.835" v="1907" actId="478"/>
          <ac:spMkLst>
            <pc:docMk/>
            <pc:sldMk cId="2671672934" sldId="264"/>
            <ac:spMk id="9" creationId="{221F2C21-6026-468C-A5AA-96C7831048F7}"/>
          </ac:spMkLst>
        </pc:spChg>
        <pc:spChg chg="del mod">
          <ac:chgData name="及川 直人" userId="d7d3b2569f20b689" providerId="LiveId" clId="{B4D1BC88-3380-4AF4-8DFF-09130002F835}" dt="2021-03-17T05:20:01.018" v="1898" actId="478"/>
          <ac:spMkLst>
            <pc:docMk/>
            <pc:sldMk cId="2671672934" sldId="264"/>
            <ac:spMk id="12" creationId="{AC42C52F-B595-4FE7-8AE1-0E134F176016}"/>
          </ac:spMkLst>
        </pc:spChg>
        <pc:spChg chg="del mod">
          <ac:chgData name="及川 直人" userId="d7d3b2569f20b689" providerId="LiveId" clId="{B4D1BC88-3380-4AF4-8DFF-09130002F835}" dt="2021-03-17T05:20:01.018" v="1898" actId="478"/>
          <ac:spMkLst>
            <pc:docMk/>
            <pc:sldMk cId="2671672934" sldId="264"/>
            <ac:spMk id="13" creationId="{35393477-90B8-4AE0-8772-4352F11A4567}"/>
          </ac:spMkLst>
        </pc:spChg>
        <pc:spChg chg="add del mod">
          <ac:chgData name="及川 直人" userId="d7d3b2569f20b689" providerId="LiveId" clId="{B4D1BC88-3380-4AF4-8DFF-09130002F835}" dt="2021-03-17T05:32:12.362" v="2057" actId="478"/>
          <ac:spMkLst>
            <pc:docMk/>
            <pc:sldMk cId="2671672934" sldId="264"/>
            <ac:spMk id="14" creationId="{EC2D2AD1-8D45-41FC-AA60-48F3D2D1C558}"/>
          </ac:spMkLst>
        </pc:spChg>
        <pc:spChg chg="add del mod topLvl">
          <ac:chgData name="及川 直人" userId="d7d3b2569f20b689" providerId="LiveId" clId="{B4D1BC88-3380-4AF4-8DFF-09130002F835}" dt="2021-03-17T05:37:29.936" v="2108" actId="478"/>
          <ac:spMkLst>
            <pc:docMk/>
            <pc:sldMk cId="2671672934" sldId="264"/>
            <ac:spMk id="19" creationId="{ABF26074-88F5-4DD1-B64C-207FB4DCF33B}"/>
          </ac:spMkLst>
        </pc:spChg>
        <pc:spChg chg="add del mod topLvl">
          <ac:chgData name="及川 直人" userId="d7d3b2569f20b689" providerId="LiveId" clId="{B4D1BC88-3380-4AF4-8DFF-09130002F835}" dt="2021-03-17T05:34:27.799" v="2074" actId="478"/>
          <ac:spMkLst>
            <pc:docMk/>
            <pc:sldMk cId="2671672934" sldId="264"/>
            <ac:spMk id="21" creationId="{04483EF3-2B8A-42C3-9B27-D2FFA7205FED}"/>
          </ac:spMkLst>
        </pc:spChg>
        <pc:spChg chg="add mod">
          <ac:chgData name="及川 直人" userId="d7d3b2569f20b689" providerId="LiveId" clId="{B4D1BC88-3380-4AF4-8DFF-09130002F835}" dt="2021-03-17T05:22:10.349" v="1959" actId="20577"/>
          <ac:spMkLst>
            <pc:docMk/>
            <pc:sldMk cId="2671672934" sldId="264"/>
            <ac:spMk id="22" creationId="{9733617A-41B3-42A3-9CE1-DCEB7BFFDD7A}"/>
          </ac:spMkLst>
        </pc:spChg>
        <pc:spChg chg="mod">
          <ac:chgData name="及川 直人" userId="d7d3b2569f20b689" providerId="LiveId" clId="{B4D1BC88-3380-4AF4-8DFF-09130002F835}" dt="2021-03-17T05:43:32.983" v="2270" actId="20577"/>
          <ac:spMkLst>
            <pc:docMk/>
            <pc:sldMk cId="2671672934" sldId="264"/>
            <ac:spMk id="23" creationId="{82057AE5-B04E-42D0-9B55-2D35EB3EA7A8}"/>
          </ac:spMkLst>
        </pc:spChg>
        <pc:spChg chg="add del mod">
          <ac:chgData name="及川 直人" userId="d7d3b2569f20b689" providerId="LiveId" clId="{B4D1BC88-3380-4AF4-8DFF-09130002F835}" dt="2021-03-17T05:22:25.813" v="1961" actId="478"/>
          <ac:spMkLst>
            <pc:docMk/>
            <pc:sldMk cId="2671672934" sldId="264"/>
            <ac:spMk id="24" creationId="{9469552B-7738-426E-BFAE-74ABEFDBFEB8}"/>
          </ac:spMkLst>
        </pc:spChg>
        <pc:spChg chg="add mod">
          <ac:chgData name="及川 直人" userId="d7d3b2569f20b689" providerId="LiveId" clId="{B4D1BC88-3380-4AF4-8DFF-09130002F835}" dt="2021-03-17T05:29:38.339" v="1963" actId="571"/>
          <ac:spMkLst>
            <pc:docMk/>
            <pc:sldMk cId="2671672934" sldId="264"/>
            <ac:spMk id="25" creationId="{6D8BBB53-9EC2-451C-A6AB-992A27B959E9}"/>
          </ac:spMkLst>
        </pc:spChg>
        <pc:spChg chg="add mod">
          <ac:chgData name="及川 直人" userId="d7d3b2569f20b689" providerId="LiveId" clId="{B4D1BC88-3380-4AF4-8DFF-09130002F835}" dt="2021-03-17T05:34:02.021" v="2067" actId="688"/>
          <ac:spMkLst>
            <pc:docMk/>
            <pc:sldMk cId="2671672934" sldId="264"/>
            <ac:spMk id="26" creationId="{71FB1830-0BC9-4CBD-B812-118A6CBBBC29}"/>
          </ac:spMkLst>
        </pc:spChg>
        <pc:spChg chg="add del mod">
          <ac:chgData name="及川 直人" userId="d7d3b2569f20b689" providerId="LiveId" clId="{B4D1BC88-3380-4AF4-8DFF-09130002F835}" dt="2021-03-17T05:37:29.936" v="2108" actId="478"/>
          <ac:spMkLst>
            <pc:docMk/>
            <pc:sldMk cId="2671672934" sldId="264"/>
            <ac:spMk id="27" creationId="{CFCB5FE7-CD73-4F90-8D66-5EFF49D5AE8F}"/>
          </ac:spMkLst>
        </pc:spChg>
        <pc:spChg chg="add mod">
          <ac:chgData name="及川 直人" userId="d7d3b2569f20b689" providerId="LiveId" clId="{B4D1BC88-3380-4AF4-8DFF-09130002F835}" dt="2021-03-17T05:37:22.565" v="2107" actId="1076"/>
          <ac:spMkLst>
            <pc:docMk/>
            <pc:sldMk cId="2671672934" sldId="264"/>
            <ac:spMk id="28" creationId="{8BF93863-61CB-46E9-AB7C-BE89CDFE8895}"/>
          </ac:spMkLst>
        </pc:spChg>
        <pc:spChg chg="add mod">
          <ac:chgData name="及川 直人" userId="d7d3b2569f20b689" providerId="LiveId" clId="{B4D1BC88-3380-4AF4-8DFF-09130002F835}" dt="2021-03-17T05:37:00.560" v="2102" actId="571"/>
          <ac:spMkLst>
            <pc:docMk/>
            <pc:sldMk cId="2671672934" sldId="264"/>
            <ac:spMk id="29" creationId="{3C91B0C7-0F9B-4922-A037-C09CA1F84B6B}"/>
          </ac:spMkLst>
        </pc:spChg>
        <pc:spChg chg="add del">
          <ac:chgData name="及川 直人" userId="d7d3b2569f20b689" providerId="LiveId" clId="{B4D1BC88-3380-4AF4-8DFF-09130002F835}" dt="2021-03-17T05:37:04.553" v="2104" actId="22"/>
          <ac:spMkLst>
            <pc:docMk/>
            <pc:sldMk cId="2671672934" sldId="264"/>
            <ac:spMk id="31" creationId="{FAB4E726-4A38-4D33-9CA7-4674375D1BC5}"/>
          </ac:spMkLst>
        </pc:spChg>
        <pc:spChg chg="add del">
          <ac:chgData name="及川 直人" userId="d7d3b2569f20b689" providerId="LiveId" clId="{B4D1BC88-3380-4AF4-8DFF-09130002F835}" dt="2021-03-17T05:37:06.921" v="2106" actId="22"/>
          <ac:spMkLst>
            <pc:docMk/>
            <pc:sldMk cId="2671672934" sldId="264"/>
            <ac:spMk id="33" creationId="{131B23DD-6D90-4175-B8C1-23864987AF2A}"/>
          </ac:spMkLst>
        </pc:spChg>
        <pc:spChg chg="add mod">
          <ac:chgData name="及川 直人" userId="d7d3b2569f20b689" providerId="LiveId" clId="{B4D1BC88-3380-4AF4-8DFF-09130002F835}" dt="2021-03-17T05:41:23.462" v="2216" actId="14100"/>
          <ac:spMkLst>
            <pc:docMk/>
            <pc:sldMk cId="2671672934" sldId="264"/>
            <ac:spMk id="34" creationId="{5C70055D-AF2E-4CF8-A8D8-CB2E823A6C22}"/>
          </ac:spMkLst>
        </pc:spChg>
        <pc:spChg chg="add mod">
          <ac:chgData name="及川 直人" userId="d7d3b2569f20b689" providerId="LiveId" clId="{B4D1BC88-3380-4AF4-8DFF-09130002F835}" dt="2021-03-17T05:43:55.709" v="2271" actId="14100"/>
          <ac:spMkLst>
            <pc:docMk/>
            <pc:sldMk cId="2671672934" sldId="264"/>
            <ac:spMk id="35" creationId="{D12C4F93-0EA3-4C2B-97AB-B65188EFFF0E}"/>
          </ac:spMkLst>
        </pc:spChg>
        <pc:spChg chg="add mod">
          <ac:chgData name="及川 直人" userId="d7d3b2569f20b689" providerId="LiveId" clId="{B4D1BC88-3380-4AF4-8DFF-09130002F835}" dt="2021-03-17T05:41:54.016" v="2230" actId="20577"/>
          <ac:spMkLst>
            <pc:docMk/>
            <pc:sldMk cId="2671672934" sldId="264"/>
            <ac:spMk id="36" creationId="{9D33AD20-4A24-4605-B9CB-6E7373123E68}"/>
          </ac:spMkLst>
        </pc:spChg>
        <pc:spChg chg="add mod">
          <ac:chgData name="及川 直人" userId="d7d3b2569f20b689" providerId="LiveId" clId="{B4D1BC88-3380-4AF4-8DFF-09130002F835}" dt="2021-03-17T05:41:47.208" v="2225" actId="20577"/>
          <ac:spMkLst>
            <pc:docMk/>
            <pc:sldMk cId="2671672934" sldId="264"/>
            <ac:spMk id="37" creationId="{460E4670-1DC1-48DF-B8E9-EBB5B4F17777}"/>
          </ac:spMkLst>
        </pc:spChg>
        <pc:spChg chg="add mod">
          <ac:chgData name="及川 直人" userId="d7d3b2569f20b689" providerId="LiveId" clId="{B4D1BC88-3380-4AF4-8DFF-09130002F835}" dt="2021-03-17T05:43:02.701" v="2248" actId="1076"/>
          <ac:spMkLst>
            <pc:docMk/>
            <pc:sldMk cId="2671672934" sldId="264"/>
            <ac:spMk id="38" creationId="{799CCD4E-3497-4864-91F5-32A7D92261CD}"/>
          </ac:spMkLst>
        </pc:spChg>
        <pc:spChg chg="add del mod">
          <ac:chgData name="及川 直人" userId="d7d3b2569f20b689" providerId="LiveId" clId="{B4D1BC88-3380-4AF4-8DFF-09130002F835}" dt="2021-03-17T05:42:35.567" v="2235" actId="478"/>
          <ac:spMkLst>
            <pc:docMk/>
            <pc:sldMk cId="2671672934" sldId="264"/>
            <ac:spMk id="39" creationId="{FFD8A801-98EE-4AF4-87D9-496BBB1E57F5}"/>
          </ac:spMkLst>
        </pc:spChg>
        <pc:spChg chg="add mod">
          <ac:chgData name="及川 直人" userId="d7d3b2569f20b689" providerId="LiveId" clId="{B4D1BC88-3380-4AF4-8DFF-09130002F835}" dt="2021-03-17T05:42:15" v="2232" actId="1076"/>
          <ac:spMkLst>
            <pc:docMk/>
            <pc:sldMk cId="2671672934" sldId="264"/>
            <ac:spMk id="40" creationId="{58A99E80-C358-4EC0-98ED-AF0198476BC4}"/>
          </ac:spMkLst>
        </pc:spChg>
        <pc:spChg chg="add mod">
          <ac:chgData name="及川 直人" userId="d7d3b2569f20b689" providerId="LiveId" clId="{B4D1BC88-3380-4AF4-8DFF-09130002F835}" dt="2021-03-17T05:42:42.128" v="2236" actId="571"/>
          <ac:spMkLst>
            <pc:docMk/>
            <pc:sldMk cId="2671672934" sldId="264"/>
            <ac:spMk id="41" creationId="{2162C93D-BD7A-4707-8F54-DF0CF3551BD5}"/>
          </ac:spMkLst>
        </pc:spChg>
        <pc:spChg chg="add mod">
          <ac:chgData name="及川 直人" userId="d7d3b2569f20b689" providerId="LiveId" clId="{B4D1BC88-3380-4AF4-8DFF-09130002F835}" dt="2021-03-17T05:45:53.292" v="2445" actId="20577"/>
          <ac:spMkLst>
            <pc:docMk/>
            <pc:sldMk cId="2671672934" sldId="264"/>
            <ac:spMk id="42" creationId="{FFEC3C01-9AAF-4A04-AC87-13523CF02717}"/>
          </ac:spMkLst>
        </pc:spChg>
        <pc:spChg chg="del">
          <ac:chgData name="及川 直人" userId="d7d3b2569f20b689" providerId="LiveId" clId="{B4D1BC88-3380-4AF4-8DFF-09130002F835}" dt="2021-03-17T05:46:15.071" v="2446"/>
          <ac:spMkLst>
            <pc:docMk/>
            <pc:sldMk cId="2671672934" sldId="264"/>
            <ac:spMk id="43" creationId="{7618A3F9-6248-409E-8725-AF03E6C50DE3}"/>
          </ac:spMkLst>
        </pc:spChg>
        <pc:grpChg chg="mod">
          <ac:chgData name="及川 直人" userId="d7d3b2569f20b689" providerId="LiveId" clId="{B4D1BC88-3380-4AF4-8DFF-09130002F835}" dt="2021-03-17T05:45:12.093" v="2328" actId="14100"/>
          <ac:grpSpMkLst>
            <pc:docMk/>
            <pc:sldMk cId="2671672934" sldId="264"/>
            <ac:grpSpMk id="11" creationId="{1E51A484-9065-4D3D-AFBF-7C2DEC524F54}"/>
          </ac:grpSpMkLst>
        </pc:grpChg>
        <pc:grpChg chg="add del mod">
          <ac:chgData name="及川 直人" userId="d7d3b2569f20b689" providerId="LiveId" clId="{B4D1BC88-3380-4AF4-8DFF-09130002F835}" dt="2021-03-17T05:21:04.951" v="1909" actId="165"/>
          <ac:grpSpMkLst>
            <pc:docMk/>
            <pc:sldMk cId="2671672934" sldId="264"/>
            <ac:grpSpMk id="20" creationId="{ED01E465-B330-4586-AD10-7D8543B31726}"/>
          </ac:grpSpMkLst>
        </pc:grpChg>
        <pc:cxnChg chg="add mod">
          <ac:chgData name="及川 直人" userId="d7d3b2569f20b689" providerId="LiveId" clId="{B4D1BC88-3380-4AF4-8DFF-09130002F835}" dt="2021-03-17T05:32:20.005" v="2059" actId="14100"/>
          <ac:cxnSpMkLst>
            <pc:docMk/>
            <pc:sldMk cId="2671672934" sldId="264"/>
            <ac:cxnSpMk id="5" creationId="{B7DD8631-8A68-4059-A205-604ADD106C1F}"/>
          </ac:cxnSpMkLst>
        </pc:cxnChg>
      </pc:sldChg>
      <pc:sldChg chg="addSp modSp add mod">
        <pc:chgData name="及川 直人" userId="d7d3b2569f20b689" providerId="LiveId" clId="{B4D1BC88-3380-4AF4-8DFF-09130002F835}" dt="2021-03-17T08:09:21.630" v="2908" actId="20577"/>
        <pc:sldMkLst>
          <pc:docMk/>
          <pc:sldMk cId="697785356" sldId="265"/>
        </pc:sldMkLst>
        <pc:spChg chg="mod">
          <ac:chgData name="及川 直人" userId="d7d3b2569f20b689" providerId="LiveId" clId="{B4D1BC88-3380-4AF4-8DFF-09130002F835}" dt="2021-03-17T08:09:21.630" v="2908" actId="20577"/>
          <ac:spMkLst>
            <pc:docMk/>
            <pc:sldMk cId="697785356" sldId="265"/>
            <ac:spMk id="23" creationId="{82057AE5-B04E-42D0-9B55-2D35EB3EA7A8}"/>
          </ac:spMkLst>
        </pc:spChg>
        <pc:spChg chg="add mod">
          <ac:chgData name="及川 直人" userId="d7d3b2569f20b689" providerId="LiveId" clId="{B4D1BC88-3380-4AF4-8DFF-09130002F835}" dt="2021-03-17T05:47:39.693" v="2590" actId="20577"/>
          <ac:spMkLst>
            <pc:docMk/>
            <pc:sldMk cId="697785356" sldId="265"/>
            <ac:spMk id="25" creationId="{54BF11F4-DD44-43B5-B999-4E23EEACB285}"/>
          </ac:spMkLst>
        </pc:spChg>
        <pc:spChg chg="mod">
          <ac:chgData name="及川 直人" userId="d7d3b2569f20b689" providerId="LiveId" clId="{B4D1BC88-3380-4AF4-8DFF-09130002F835}" dt="2021-03-17T05:47:45.399" v="2591" actId="571"/>
          <ac:spMkLst>
            <pc:docMk/>
            <pc:sldMk cId="697785356" sldId="265"/>
            <ac:spMk id="30" creationId="{62E7FDC9-6C5E-4C63-B9D5-8CA14625D008}"/>
          </ac:spMkLst>
        </pc:spChg>
        <pc:spChg chg="mod">
          <ac:chgData name="及川 直人" userId="d7d3b2569f20b689" providerId="LiveId" clId="{B4D1BC88-3380-4AF4-8DFF-09130002F835}" dt="2021-03-17T05:47:51.146" v="2600" actId="20577"/>
          <ac:spMkLst>
            <pc:docMk/>
            <pc:sldMk cId="697785356" sldId="265"/>
            <ac:spMk id="31" creationId="{3332A22C-2F38-40DD-8532-3B0B136F4A0F}"/>
          </ac:spMkLst>
        </pc:spChg>
        <pc:grpChg chg="mod">
          <ac:chgData name="及川 直人" userId="d7d3b2569f20b689" providerId="LiveId" clId="{B4D1BC88-3380-4AF4-8DFF-09130002F835}" dt="2021-03-17T05:48:11.733" v="2605" actId="1076"/>
          <ac:grpSpMkLst>
            <pc:docMk/>
            <pc:sldMk cId="697785356" sldId="265"/>
            <ac:grpSpMk id="11" creationId="{1E51A484-9065-4D3D-AFBF-7C2DEC524F54}"/>
          </ac:grpSpMkLst>
        </pc:grpChg>
        <pc:grpChg chg="add mod">
          <ac:chgData name="及川 直人" userId="d7d3b2569f20b689" providerId="LiveId" clId="{B4D1BC88-3380-4AF4-8DFF-09130002F835}" dt="2021-03-17T05:48:01.798" v="2604" actId="1076"/>
          <ac:grpSpMkLst>
            <pc:docMk/>
            <pc:sldMk cId="697785356" sldId="265"/>
            <ac:grpSpMk id="27" creationId="{1C518996-D275-4131-9E6A-9FCE93FD48FD}"/>
          </ac:grpSpMkLst>
        </pc:grpChg>
      </pc:sldChg>
      <pc:sldChg chg="addSp delSp modSp add mod">
        <pc:chgData name="及川 直人" userId="d7d3b2569f20b689" providerId="LiveId" clId="{B4D1BC88-3380-4AF4-8DFF-09130002F835}" dt="2021-03-17T05:53:27.490" v="2898" actId="20577"/>
        <pc:sldMkLst>
          <pc:docMk/>
          <pc:sldMk cId="3277683902" sldId="266"/>
        </pc:sldMkLst>
        <pc:spChg chg="mod">
          <ac:chgData name="及川 直人" userId="d7d3b2569f20b689" providerId="LiveId" clId="{B4D1BC88-3380-4AF4-8DFF-09130002F835}" dt="2021-03-17T05:48:46.206" v="2639" actId="20577"/>
          <ac:spMkLst>
            <pc:docMk/>
            <pc:sldMk cId="3277683902" sldId="266"/>
            <ac:spMk id="3" creationId="{47ED973B-797D-487A-8825-6D7B623C79A2}"/>
          </ac:spMkLst>
        </pc:spChg>
        <pc:spChg chg="add del mod">
          <ac:chgData name="及川 直人" userId="d7d3b2569f20b689" providerId="LiveId" clId="{B4D1BC88-3380-4AF4-8DFF-09130002F835}" dt="2021-03-17T05:50:21.306" v="2680" actId="767"/>
          <ac:spMkLst>
            <pc:docMk/>
            <pc:sldMk cId="3277683902" sldId="266"/>
            <ac:spMk id="9" creationId="{8011953C-1D87-44E7-A831-DCA328A5F54A}"/>
          </ac:spMkLst>
        </pc:spChg>
        <pc:spChg chg="add mod">
          <ac:chgData name="及川 直人" userId="d7d3b2569f20b689" providerId="LiveId" clId="{B4D1BC88-3380-4AF4-8DFF-09130002F835}" dt="2021-03-17T05:51:35.333" v="2748" actId="20577"/>
          <ac:spMkLst>
            <pc:docMk/>
            <pc:sldMk cId="3277683902" sldId="266"/>
            <ac:spMk id="12" creationId="{3DA23BDA-335B-4961-A321-8729FAA5EBAF}"/>
          </ac:spMkLst>
        </pc:spChg>
        <pc:spChg chg="mod">
          <ac:chgData name="及川 直人" userId="d7d3b2569f20b689" providerId="LiveId" clId="{B4D1BC88-3380-4AF4-8DFF-09130002F835}" dt="2021-03-17T05:48:59.295" v="2649" actId="20577"/>
          <ac:spMkLst>
            <pc:docMk/>
            <pc:sldMk cId="3277683902" sldId="266"/>
            <ac:spMk id="35" creationId="{D12C4F93-0EA3-4C2B-97AB-B65188EFFF0E}"/>
          </ac:spMkLst>
        </pc:spChg>
        <pc:spChg chg="add mod">
          <ac:chgData name="及川 直人" userId="d7d3b2569f20b689" providerId="LiveId" clId="{B4D1BC88-3380-4AF4-8DFF-09130002F835}" dt="2021-03-17T05:53:27.490" v="2898" actId="20577"/>
          <ac:spMkLst>
            <pc:docMk/>
            <pc:sldMk cId="3277683902" sldId="266"/>
            <ac:spMk id="39" creationId="{5E538486-221A-44FF-8C4C-B34238406788}"/>
          </ac:spMkLst>
        </pc:spChg>
        <pc:spChg chg="mod">
          <ac:chgData name="及川 直人" userId="d7d3b2569f20b689" providerId="LiveId" clId="{B4D1BC88-3380-4AF4-8DFF-09130002F835}" dt="2021-03-17T05:49:17.057" v="2674" actId="20577"/>
          <ac:spMkLst>
            <pc:docMk/>
            <pc:sldMk cId="3277683902" sldId="266"/>
            <ac:spMk id="41" creationId="{2162C93D-BD7A-4707-8F54-DF0CF3551BD5}"/>
          </ac:spMkLst>
        </pc:spChg>
        <pc:spChg chg="del">
          <ac:chgData name="及川 直人" userId="d7d3b2569f20b689" providerId="LiveId" clId="{B4D1BC88-3380-4AF4-8DFF-09130002F835}" dt="2021-03-17T05:49:42.442" v="2676" actId="478"/>
          <ac:spMkLst>
            <pc:docMk/>
            <pc:sldMk cId="3277683902" sldId="266"/>
            <ac:spMk id="42" creationId="{FFEC3C01-9AAF-4A04-AC87-13523CF02717}"/>
          </ac:spMkLst>
        </pc:spChg>
        <pc:grpChg chg="mod">
          <ac:chgData name="及川 直人" userId="d7d3b2569f20b689" providerId="LiveId" clId="{B4D1BC88-3380-4AF4-8DFF-09130002F835}" dt="2021-03-17T05:50:28.542" v="2682" actId="1076"/>
          <ac:grpSpMkLst>
            <pc:docMk/>
            <pc:sldMk cId="3277683902" sldId="266"/>
            <ac:grpSpMk id="11" creationId="{1E51A484-9065-4D3D-AFBF-7C2DEC524F54}"/>
          </ac:grpSpMkLst>
        </pc:grpChg>
        <pc:cxnChg chg="add mod">
          <ac:chgData name="及川 直人" userId="d7d3b2569f20b689" providerId="LiveId" clId="{B4D1BC88-3380-4AF4-8DFF-09130002F835}" dt="2021-03-17T05:50:31.486" v="2683" actId="1076"/>
          <ac:cxnSpMkLst>
            <pc:docMk/>
            <pc:sldMk cId="3277683902" sldId="266"/>
            <ac:cxnSpMk id="4" creationId="{3B540BA4-E3D2-4195-80E3-BAE07FF87B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E0D05-A66A-46C2-ACA1-B50AA9A2E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DC43ED-7C33-4BB8-BF38-D18C43144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B96CC3-5713-4618-AA94-199A730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D6A52-B77A-4135-9068-E300553E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14FD03-0E42-404E-BDB7-995FBB85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55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D7D6E-4817-44C9-84D3-9E721DD2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EEE3C-D526-4D85-AF48-E971B8C9A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336E8-EC03-4E29-BC5F-6D3E7791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2E41F-881E-4BAF-9E01-F3B1F20A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FA623-6A14-4F3E-A12C-F6E76AA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4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1BBB8E-8A1D-4A6E-9A0F-99D02DFDC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14C453-2F39-4762-9D81-A35BD928A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1ACA74-2A99-4C5D-B12C-A0A71D26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35999-70C5-4A3A-AD52-A11CD48D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E6C023-7025-48F9-B880-A1F6B979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93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EF93A-92CC-44F4-BD0A-E3B12475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EFC94-2362-440F-A84E-89B0BE0E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F1353-BAC7-44E9-8E20-8CEE9725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8C2D3-5662-4002-9E0E-E871689F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6D85B1-D62D-4F7D-902B-9A16FFC8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5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F83B1-804D-484F-A85F-F8D9FB94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34CCF3-4FFD-4E73-93E2-C2ACA29A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F0DB9E-55CD-4DE9-B311-181176D1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08B55-A3BA-47F9-9994-09574603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4C851-F42B-4962-A890-31D1A8CF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F1643-25F4-4A79-9832-3B86F492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772B09-FD66-41DD-9039-2F78CA0D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9EDD4-798F-42EB-A0C5-540D1EB76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2C253F-5347-4CB0-87B5-66AD2F9D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BE07A2-99D5-4DC6-B3C7-471F3602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478194-3B47-45BD-9E1D-DC5D176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26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04CA6-44FA-46EC-943C-32F33539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547E8A-3114-41C5-90DC-0E2FD9200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1527F5-C6EA-4BD9-B0E5-453179336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9A3D28-9A92-4B52-87DF-39AD1A6C0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25DB8-D806-4528-84A3-C4F8FF30E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204C9D-A295-4956-89DF-8E371934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A1689C-FE03-4C60-80B1-F5B5B633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9DC524-BFDB-4096-9DBE-3A3D4DA3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5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B4457-9B9A-4100-A326-273AD685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E862A9-2317-4743-8418-E8006990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4F3B37-23A5-4104-8FC9-B7B3A9BE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7C00E-66A9-49A4-BD54-3B71256A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42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FD9897-1480-438F-9AD5-B76A830F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3E9C96-819D-4C67-BBAF-998503D9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C88DFF-8B7A-49B7-9051-C559DFCF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6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16C50-5DD9-46A4-8113-4F7666F9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0653FC-E57E-492E-B810-03AC06EA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C8985B-855D-44A4-8032-E46C73646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A22B9-8E6E-4E97-8C17-8BD3847B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4BB52E-F9E7-4C58-ACED-8B7D92E5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674FE5-E77E-47CD-9E48-AB92BBB1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8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3B95A-480B-4BC6-ABA9-0E908B06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1174F5-AC09-4848-B453-9B64A226F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D091C9-B7DD-45DE-B066-CB18F2EA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E6C11F-D2BC-4401-ADCD-6EB98540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A07AF-433E-4AAC-870F-8CF3B814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9CDFD-29BD-4EB9-8F6E-21512329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35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B9B94-08FD-4B39-872E-A5724C59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37322B-A55E-4036-8369-70D54C5C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8E7EF-AE78-474E-B8EC-785326B2C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9E70-26C9-4B85-B567-D5D8937ABEA0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6554F-FAF3-4D70-AB8D-241235EFB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5F42D8-1B88-4851-9E45-50E0760F6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C682-EBC8-4EBE-B1B8-E26E13E0E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1275127" y="494951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E51A484-9065-4D3D-AFBF-7C2DEC524F54}"/>
              </a:ext>
            </a:extLst>
          </p:cNvPr>
          <p:cNvGrpSpPr/>
          <p:nvPr/>
        </p:nvGrpSpPr>
        <p:grpSpPr>
          <a:xfrm>
            <a:off x="4731391" y="4200624"/>
            <a:ext cx="1191238" cy="277000"/>
            <a:chOff x="4655890" y="3152000"/>
            <a:chExt cx="1191238" cy="2770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AA8AFD0-29AF-4434-A435-DC2607362948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2B62280-E02C-4F43-AE33-2214DF65DADB}"/>
                </a:ext>
              </a:extLst>
            </p:cNvPr>
            <p:cNvSpPr txBox="1"/>
            <p:nvPr/>
          </p:nvSpPr>
          <p:spPr>
            <a:xfrm>
              <a:off x="4773338" y="3152001"/>
              <a:ext cx="1073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ログイン</a:t>
              </a:r>
              <a:endParaRPr kumimoji="1" lang="ja-JP" altLang="en-US" sz="1200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D01E465-B330-4586-AD10-7D8543B31726}"/>
              </a:ext>
            </a:extLst>
          </p:cNvPr>
          <p:cNvGrpSpPr/>
          <p:nvPr/>
        </p:nvGrpSpPr>
        <p:grpSpPr>
          <a:xfrm>
            <a:off x="2726422" y="2357307"/>
            <a:ext cx="4051882" cy="797117"/>
            <a:chOff x="2726422" y="2155971"/>
            <a:chExt cx="4051882" cy="79711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21F2C21-6026-468C-A5AA-96C7831048F7}"/>
                </a:ext>
              </a:extLst>
            </p:cNvPr>
            <p:cNvSpPr txBox="1"/>
            <p:nvPr/>
          </p:nvSpPr>
          <p:spPr>
            <a:xfrm>
              <a:off x="2726422" y="2676089"/>
              <a:ext cx="1778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パスワード　　　：</a:t>
              </a:r>
              <a:endParaRPr kumimoji="1" lang="ja-JP" altLang="en-US" sz="12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C42C52F-B595-4FE7-8AE1-0E134F176016}"/>
                </a:ext>
              </a:extLst>
            </p:cNvPr>
            <p:cNvSpPr txBox="1"/>
            <p:nvPr/>
          </p:nvSpPr>
          <p:spPr>
            <a:xfrm>
              <a:off x="2793534" y="2155971"/>
              <a:ext cx="1484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ユーザ</a:t>
              </a:r>
              <a:r>
                <a:rPr kumimoji="1" lang="en-US" altLang="ja-JP" sz="1200" dirty="0"/>
                <a:t>ID</a:t>
              </a:r>
              <a:r>
                <a:rPr kumimoji="1" lang="ja-JP" altLang="en-US" sz="1200" dirty="0"/>
                <a:t>　　　：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393477-90B8-4AE0-8772-4352F11A4567}"/>
                </a:ext>
              </a:extLst>
            </p:cNvPr>
            <p:cNvSpPr/>
            <p:nvPr/>
          </p:nvSpPr>
          <p:spPr>
            <a:xfrm>
              <a:off x="4278385" y="2193886"/>
              <a:ext cx="2499919" cy="1593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C2D2AD1-8D45-41FC-AA60-48F3D2D1C558}"/>
              </a:ext>
            </a:extLst>
          </p:cNvPr>
          <p:cNvSpPr/>
          <p:nvPr/>
        </p:nvSpPr>
        <p:spPr>
          <a:xfrm>
            <a:off x="4280601" y="2915340"/>
            <a:ext cx="2499919" cy="1593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BBE8D4-A291-434F-8E03-A269632BDBCC}"/>
              </a:ext>
            </a:extLst>
          </p:cNvPr>
          <p:cNvGrpSpPr/>
          <p:nvPr/>
        </p:nvGrpSpPr>
        <p:grpSpPr>
          <a:xfrm>
            <a:off x="1920170" y="871030"/>
            <a:ext cx="6581956" cy="923330"/>
            <a:chOff x="1275127" y="482612"/>
            <a:chExt cx="6581956" cy="9233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6A7C481-F97E-4886-ADD7-AF718EAA4FE0}"/>
                </a:ext>
              </a:extLst>
            </p:cNvPr>
            <p:cNvSpPr/>
            <p:nvPr/>
          </p:nvSpPr>
          <p:spPr>
            <a:xfrm>
              <a:off x="1483743" y="570090"/>
              <a:ext cx="6284463" cy="696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503CF42-B699-4384-B872-0F580F77051F}"/>
                </a:ext>
              </a:extLst>
            </p:cNvPr>
            <p:cNvSpPr/>
            <p:nvPr/>
          </p:nvSpPr>
          <p:spPr>
            <a:xfrm>
              <a:off x="1275127" y="482612"/>
              <a:ext cx="65819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AE5-B04E-42D0-9B55-2D35EB3EA7A8}"/>
              </a:ext>
            </a:extLst>
          </p:cNvPr>
          <p:cNvSpPr txBox="1"/>
          <p:nvPr/>
        </p:nvSpPr>
        <p:spPr>
          <a:xfrm>
            <a:off x="1367406" y="122246"/>
            <a:ext cx="430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送信者</a:t>
            </a:r>
            <a:r>
              <a:rPr kumimoji="1" lang="ja-JP" altLang="en-US" dirty="0"/>
              <a:t>ログインページ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user_login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71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1275127" y="494951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E51A484-9065-4D3D-AFBF-7C2DEC524F54}"/>
              </a:ext>
            </a:extLst>
          </p:cNvPr>
          <p:cNvGrpSpPr/>
          <p:nvPr/>
        </p:nvGrpSpPr>
        <p:grpSpPr>
          <a:xfrm>
            <a:off x="4543669" y="4225655"/>
            <a:ext cx="1838325" cy="461666"/>
            <a:chOff x="4655890" y="3152000"/>
            <a:chExt cx="1191238" cy="46166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AA8AFD0-29AF-4434-A435-DC2607362948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2B62280-E02C-4F43-AE33-2214DF65DADB}"/>
                </a:ext>
              </a:extLst>
            </p:cNvPr>
            <p:cNvSpPr txBox="1"/>
            <p:nvPr/>
          </p:nvSpPr>
          <p:spPr>
            <a:xfrm>
              <a:off x="4773338" y="3152001"/>
              <a:ext cx="107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この内容で登録する</a:t>
              </a:r>
              <a:endParaRPr kumimoji="1" lang="ja-JP" altLang="en-US" sz="12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BBE8D4-A291-434F-8E03-A269632BDBCC}"/>
              </a:ext>
            </a:extLst>
          </p:cNvPr>
          <p:cNvGrpSpPr/>
          <p:nvPr/>
        </p:nvGrpSpPr>
        <p:grpSpPr>
          <a:xfrm>
            <a:off x="1920170" y="871030"/>
            <a:ext cx="6581956" cy="923330"/>
            <a:chOff x="1275127" y="482612"/>
            <a:chExt cx="6581956" cy="9233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6A7C481-F97E-4886-ADD7-AF718EAA4FE0}"/>
                </a:ext>
              </a:extLst>
            </p:cNvPr>
            <p:cNvSpPr/>
            <p:nvPr/>
          </p:nvSpPr>
          <p:spPr>
            <a:xfrm>
              <a:off x="1483743" y="570090"/>
              <a:ext cx="6284463" cy="696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503CF42-B699-4384-B872-0F580F77051F}"/>
                </a:ext>
              </a:extLst>
            </p:cNvPr>
            <p:cNvSpPr/>
            <p:nvPr/>
          </p:nvSpPr>
          <p:spPr>
            <a:xfrm>
              <a:off x="1275127" y="482612"/>
              <a:ext cx="65819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AE5-B04E-42D0-9B55-2D35EB3EA7A8}"/>
              </a:ext>
            </a:extLst>
          </p:cNvPr>
          <p:cNvSpPr txBox="1"/>
          <p:nvPr/>
        </p:nvSpPr>
        <p:spPr>
          <a:xfrm>
            <a:off x="1367405" y="122246"/>
            <a:ext cx="38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管理者</a:t>
            </a:r>
            <a:r>
              <a:rPr lang="en-US" altLang="ja-JP" dirty="0"/>
              <a:t>-</a:t>
            </a:r>
            <a:r>
              <a:rPr lang="ja-JP" altLang="en-US" dirty="0"/>
              <a:t>編集</a:t>
            </a:r>
            <a:r>
              <a:rPr kumimoji="1" lang="ja-JP" altLang="en-US" dirty="0"/>
              <a:t>ページ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DBC144-1731-46AD-96E4-853F0A9AC1E1}"/>
              </a:ext>
            </a:extLst>
          </p:cNvPr>
          <p:cNvSpPr txBox="1"/>
          <p:nvPr/>
        </p:nvSpPr>
        <p:spPr>
          <a:xfrm>
            <a:off x="4425903" y="1654794"/>
            <a:ext cx="252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管理者</a:t>
            </a:r>
            <a:r>
              <a:rPr kumimoji="1" lang="ja-JP" altLang="en-US" sz="1000" dirty="0"/>
              <a:t>ログインページ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33617A-41B3-42A3-9CE1-DCEB7BFFDD7A}"/>
              </a:ext>
            </a:extLst>
          </p:cNvPr>
          <p:cNvSpPr txBox="1"/>
          <p:nvPr/>
        </p:nvSpPr>
        <p:spPr>
          <a:xfrm>
            <a:off x="1920170" y="1859764"/>
            <a:ext cx="26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表示するユーザー：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ED973B-797D-487A-8825-6D7B623C79A2}"/>
              </a:ext>
            </a:extLst>
          </p:cNvPr>
          <p:cNvSpPr/>
          <p:nvPr/>
        </p:nvSpPr>
        <p:spPr>
          <a:xfrm>
            <a:off x="3381755" y="1869465"/>
            <a:ext cx="49404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1000000  </a:t>
            </a:r>
            <a:r>
              <a:rPr kumimoji="1" lang="ja-JP" altLang="en-US" sz="1200" dirty="0">
                <a:solidFill>
                  <a:schemeClr val="tx1"/>
                </a:solidFill>
              </a:rPr>
              <a:t>タンポポ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7DD8631-8A68-4059-A205-604ADD106C1F}"/>
              </a:ext>
            </a:extLst>
          </p:cNvPr>
          <p:cNvCxnSpPr>
            <a:cxnSpLocks/>
          </p:cNvCxnSpPr>
          <p:nvPr/>
        </p:nvCxnSpPr>
        <p:spPr>
          <a:xfrm>
            <a:off x="7200900" y="3552825"/>
            <a:ext cx="95250" cy="15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1FB1830-0BC9-4CBD-B812-118A6CBBBC29}"/>
              </a:ext>
            </a:extLst>
          </p:cNvPr>
          <p:cNvSpPr/>
          <p:nvPr/>
        </p:nvSpPr>
        <p:spPr>
          <a:xfrm rot="16200000">
            <a:off x="8075892" y="1926680"/>
            <a:ext cx="152044" cy="162568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BF93863-61CB-46E9-AB7C-BE89CDFE8895}"/>
              </a:ext>
            </a:extLst>
          </p:cNvPr>
          <p:cNvSpPr txBox="1"/>
          <p:nvPr/>
        </p:nvSpPr>
        <p:spPr>
          <a:xfrm>
            <a:off x="2005150" y="2717108"/>
            <a:ext cx="26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ユーザー</a:t>
            </a:r>
            <a:r>
              <a:rPr lang="en-US" altLang="ja-JP" sz="1200" dirty="0"/>
              <a:t>ID</a:t>
            </a:r>
            <a:endParaRPr kumimoji="1" lang="ja-JP" altLang="en-US" sz="12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C91B0C7-0F9B-4922-A037-C09CA1F84B6B}"/>
              </a:ext>
            </a:extLst>
          </p:cNvPr>
          <p:cNvSpPr/>
          <p:nvPr/>
        </p:nvSpPr>
        <p:spPr>
          <a:xfrm>
            <a:off x="3307542" y="2720999"/>
            <a:ext cx="49404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</a:rPr>
              <a:t>：新規ユーザー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C70055D-AF2E-4CF8-A8D8-CB2E823A6C22}"/>
              </a:ext>
            </a:extLst>
          </p:cNvPr>
          <p:cNvSpPr txBox="1"/>
          <p:nvPr/>
        </p:nvSpPr>
        <p:spPr>
          <a:xfrm>
            <a:off x="2005150" y="3007373"/>
            <a:ext cx="169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ユーザー名　　　：</a:t>
            </a:r>
            <a:endParaRPr kumimoji="1" lang="en-US" altLang="ja-JP" sz="12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12C4F93-0EA3-4C2B-97AB-B65188EFFF0E}"/>
              </a:ext>
            </a:extLst>
          </p:cNvPr>
          <p:cNvSpPr/>
          <p:nvPr/>
        </p:nvSpPr>
        <p:spPr>
          <a:xfrm>
            <a:off x="3485843" y="3050323"/>
            <a:ext cx="4927406" cy="18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タンポポ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D33AD20-4A24-4605-B9CB-6E7373123E68}"/>
              </a:ext>
            </a:extLst>
          </p:cNvPr>
          <p:cNvSpPr txBox="1"/>
          <p:nvPr/>
        </p:nvSpPr>
        <p:spPr>
          <a:xfrm>
            <a:off x="2004982" y="3287752"/>
            <a:ext cx="26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パスワード　　　：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60E4670-1DC1-48DF-B8E9-EBB5B4F17777}"/>
              </a:ext>
            </a:extLst>
          </p:cNvPr>
          <p:cNvSpPr/>
          <p:nvPr/>
        </p:nvSpPr>
        <p:spPr>
          <a:xfrm>
            <a:off x="3485843" y="3291643"/>
            <a:ext cx="4940421" cy="18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9CCD4E-3497-4864-91F5-32A7D92261CD}"/>
              </a:ext>
            </a:extLst>
          </p:cNvPr>
          <p:cNvSpPr txBox="1"/>
          <p:nvPr/>
        </p:nvSpPr>
        <p:spPr>
          <a:xfrm>
            <a:off x="1869227" y="3858396"/>
            <a:ext cx="26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メールアドレス　　：　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8A99E80-C358-4EC0-98ED-AF0198476BC4}"/>
              </a:ext>
            </a:extLst>
          </p:cNvPr>
          <p:cNvSpPr/>
          <p:nvPr/>
        </p:nvSpPr>
        <p:spPr>
          <a:xfrm>
            <a:off x="3485843" y="3578824"/>
            <a:ext cx="4940421" cy="18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162C93D-BD7A-4707-8F54-DF0CF3551BD5}"/>
              </a:ext>
            </a:extLst>
          </p:cNvPr>
          <p:cNvSpPr/>
          <p:nvPr/>
        </p:nvSpPr>
        <p:spPr>
          <a:xfrm>
            <a:off x="3485843" y="3904367"/>
            <a:ext cx="4940421" cy="18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tanpopo@tanpopo.co.jp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54BF11F4-DD44-43B5-B999-4E23EEACB285}"/>
              </a:ext>
            </a:extLst>
          </p:cNvPr>
          <p:cNvSpPr/>
          <p:nvPr/>
        </p:nvSpPr>
        <p:spPr>
          <a:xfrm>
            <a:off x="9366030" y="739529"/>
            <a:ext cx="2059324" cy="698299"/>
          </a:xfrm>
          <a:prstGeom prst="wedgeRectCallout">
            <a:avLst>
              <a:gd name="adj1" fmla="val -100159"/>
              <a:gd name="adj2" fmla="val 1284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既存ユーザーを編集場合はここから既存ユーザーをクリックし、表示ボタンを押す。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C518996-D275-4131-9E6A-9FCE93FD48FD}"/>
              </a:ext>
            </a:extLst>
          </p:cNvPr>
          <p:cNvGrpSpPr/>
          <p:nvPr/>
        </p:nvGrpSpPr>
        <p:grpSpPr>
          <a:xfrm>
            <a:off x="3381755" y="2173192"/>
            <a:ext cx="569301" cy="277000"/>
            <a:chOff x="4655890" y="3152000"/>
            <a:chExt cx="1191238" cy="27700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2E7FDC9-6C5E-4C63-B9D5-8CA14625D008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332A22C-2F38-40DD-8532-3B0B136F4A0F}"/>
                </a:ext>
              </a:extLst>
            </p:cNvPr>
            <p:cNvSpPr txBox="1"/>
            <p:nvPr/>
          </p:nvSpPr>
          <p:spPr>
            <a:xfrm>
              <a:off x="4773338" y="3152001"/>
              <a:ext cx="1073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表示</a:t>
              </a:r>
            </a:p>
          </p:txBody>
        </p:sp>
      </p:grp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B540BA4-E3D2-4195-80E3-BAE07FF87B0D}"/>
              </a:ext>
            </a:extLst>
          </p:cNvPr>
          <p:cNvCxnSpPr>
            <a:cxnSpLocks/>
          </p:cNvCxnSpPr>
          <p:nvPr/>
        </p:nvCxnSpPr>
        <p:spPr>
          <a:xfrm>
            <a:off x="1275127" y="4512180"/>
            <a:ext cx="8363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A23BDA-335B-4961-A321-8729FAA5EBAF}"/>
              </a:ext>
            </a:extLst>
          </p:cNvPr>
          <p:cNvSpPr txBox="1"/>
          <p:nvPr/>
        </p:nvSpPr>
        <p:spPr>
          <a:xfrm>
            <a:off x="1571625" y="4687321"/>
            <a:ext cx="26047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2020-07-22 02:50:00</a:t>
            </a:r>
          </a:p>
          <a:p>
            <a:r>
              <a:rPr lang="en-US" altLang="ja-JP" sz="1050" dirty="0"/>
              <a:t>2020-08-22 02:50:00</a:t>
            </a:r>
          </a:p>
          <a:p>
            <a:r>
              <a:rPr kumimoji="1" lang="en-US" altLang="ja-JP" sz="1050" dirty="0"/>
              <a:t>2020-09-22 02:50:00</a:t>
            </a:r>
            <a:endParaRPr kumimoji="1" lang="ja-JP" altLang="en-US" sz="1050" dirty="0"/>
          </a:p>
        </p:txBody>
      </p:sp>
      <p:sp>
        <p:nvSpPr>
          <p:cNvPr id="39" name="吹き出し: 四角形 38">
            <a:extLst>
              <a:ext uri="{FF2B5EF4-FFF2-40B4-BE49-F238E27FC236}">
                <a16:creationId xmlns:a16="http://schemas.microsoft.com/office/drawing/2014/main" id="{5E538486-221A-44FF-8C4C-B34238406788}"/>
              </a:ext>
            </a:extLst>
          </p:cNvPr>
          <p:cNvSpPr/>
          <p:nvPr/>
        </p:nvSpPr>
        <p:spPr>
          <a:xfrm>
            <a:off x="4657736" y="5148663"/>
            <a:ext cx="2059324" cy="698299"/>
          </a:xfrm>
          <a:prstGeom prst="wedgeRectCallout">
            <a:avLst>
              <a:gd name="adj1" fmla="val -133461"/>
              <a:gd name="adj2" fmla="val -1034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ユーザーの送信履歴を一覧でき、クリックすることで、件名、本文を確認できる。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8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864599" y="436228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E51A484-9065-4D3D-AFBF-7C2DEC524F54}"/>
              </a:ext>
            </a:extLst>
          </p:cNvPr>
          <p:cNvGrpSpPr/>
          <p:nvPr/>
        </p:nvGrpSpPr>
        <p:grpSpPr>
          <a:xfrm>
            <a:off x="4387442" y="5230130"/>
            <a:ext cx="1409350" cy="461666"/>
            <a:chOff x="4655890" y="3152000"/>
            <a:chExt cx="1191238" cy="46166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AA8AFD0-29AF-4434-A435-DC2607362948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2B62280-E02C-4F43-AE33-2214DF65DADB}"/>
                </a:ext>
              </a:extLst>
            </p:cNvPr>
            <p:cNvSpPr txBox="1"/>
            <p:nvPr/>
          </p:nvSpPr>
          <p:spPr>
            <a:xfrm>
              <a:off x="4773338" y="3152001"/>
              <a:ext cx="107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メール入力へ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717BAF-125B-494E-839A-8AF523E41E8A}"/>
              </a:ext>
            </a:extLst>
          </p:cNvPr>
          <p:cNvSpPr txBox="1"/>
          <p:nvPr/>
        </p:nvSpPr>
        <p:spPr>
          <a:xfrm>
            <a:off x="950832" y="2779426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受信者情報：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3FD027F-3982-4289-B838-EE50FDB602E9}"/>
              </a:ext>
            </a:extLst>
          </p:cNvPr>
          <p:cNvSpPr/>
          <p:nvPr/>
        </p:nvSpPr>
        <p:spPr>
          <a:xfrm>
            <a:off x="3131961" y="1473021"/>
            <a:ext cx="2990676" cy="591149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A59662-B374-41A7-8031-BB0F8681E2D5}"/>
              </a:ext>
            </a:extLst>
          </p:cNvPr>
          <p:cNvSpPr txBox="1"/>
          <p:nvPr/>
        </p:nvSpPr>
        <p:spPr>
          <a:xfrm>
            <a:off x="3783435" y="1616161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ファイルの選択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C267BC0-BD4F-4066-A1BD-C0EFAFA72EF3}"/>
              </a:ext>
            </a:extLst>
          </p:cNvPr>
          <p:cNvCxnSpPr/>
          <p:nvPr/>
        </p:nvCxnSpPr>
        <p:spPr>
          <a:xfrm>
            <a:off x="950832" y="2197917"/>
            <a:ext cx="7994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B2C7473-A7A8-43AD-92AC-974337485E2E}"/>
              </a:ext>
            </a:extLst>
          </p:cNvPr>
          <p:cNvGrpSpPr/>
          <p:nvPr/>
        </p:nvGrpSpPr>
        <p:grpSpPr>
          <a:xfrm>
            <a:off x="4387442" y="5645628"/>
            <a:ext cx="1409350" cy="277000"/>
            <a:chOff x="4655890" y="3152000"/>
            <a:chExt cx="1191238" cy="27700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A29C04D-1D45-498A-A081-C3AC0E2EF2E3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61436DB-668F-4E3F-8061-E23824049430}"/>
                </a:ext>
              </a:extLst>
            </p:cNvPr>
            <p:cNvSpPr txBox="1"/>
            <p:nvPr/>
          </p:nvSpPr>
          <p:spPr>
            <a:xfrm>
              <a:off x="4773338" y="3152001"/>
              <a:ext cx="1073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ログイン画面</a:t>
              </a:r>
              <a:r>
                <a:rPr kumimoji="1" lang="ja-JP" altLang="en-US" sz="1200" dirty="0"/>
                <a:t>へ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254A0BF-89DB-4165-9DA0-60AEC7956E25}"/>
              </a:ext>
            </a:extLst>
          </p:cNvPr>
          <p:cNvSpPr txBox="1"/>
          <p:nvPr/>
        </p:nvSpPr>
        <p:spPr>
          <a:xfrm>
            <a:off x="1062254" y="42178"/>
            <a:ext cx="380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ファイル選択ページ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select_file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B7A3B1C-43EB-4B9B-8E9E-DDE90F34E009}"/>
              </a:ext>
            </a:extLst>
          </p:cNvPr>
          <p:cNvGrpSpPr/>
          <p:nvPr/>
        </p:nvGrpSpPr>
        <p:grpSpPr>
          <a:xfrm>
            <a:off x="2118991" y="691304"/>
            <a:ext cx="5016617" cy="617760"/>
            <a:chOff x="1975234" y="753031"/>
            <a:chExt cx="6628212" cy="78121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A657BD8-9BEC-463D-99FD-3112244DE9C0}"/>
                </a:ext>
              </a:extLst>
            </p:cNvPr>
            <p:cNvSpPr/>
            <p:nvPr/>
          </p:nvSpPr>
          <p:spPr>
            <a:xfrm>
              <a:off x="2125027" y="786683"/>
              <a:ext cx="6328628" cy="7475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9051072-5C9D-4753-82EF-53AD5C3947CF}"/>
                </a:ext>
              </a:extLst>
            </p:cNvPr>
            <p:cNvSpPr/>
            <p:nvPr/>
          </p:nvSpPr>
          <p:spPr>
            <a:xfrm>
              <a:off x="1975234" y="753031"/>
              <a:ext cx="6628212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FD66FD9F-F92D-4D03-B36C-90D3D9068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61416"/>
              </p:ext>
            </p:extLst>
          </p:nvPr>
        </p:nvGraphicFramePr>
        <p:xfrm>
          <a:off x="2721208" y="2785045"/>
          <a:ext cx="53403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19708" imgH="1200150" progId="Excel.Sheet.12">
                  <p:embed/>
                </p:oleObj>
              </mc:Choice>
              <mc:Fallback>
                <p:oleObj name="Worksheet" r:id="rId2" imgW="4619708" imgH="1200150" progId="Excel.Sheet.12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FD66FD9F-F92D-4D03-B36C-90D3D9068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1208" y="2785045"/>
                        <a:ext cx="5340350" cy="125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08598F65-25C5-40FD-9882-13E4351B2748}"/>
              </a:ext>
            </a:extLst>
          </p:cNvPr>
          <p:cNvSpPr/>
          <p:nvPr/>
        </p:nvSpPr>
        <p:spPr>
          <a:xfrm>
            <a:off x="8725230" y="1104902"/>
            <a:ext cx="2515938" cy="1482176"/>
          </a:xfrm>
          <a:prstGeom prst="wedgeRectCallout">
            <a:avLst>
              <a:gd name="adj1" fmla="val -175561"/>
              <a:gd name="adj2" fmla="val -139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ローカルにあるエクセルファイルを選択する。選択後受信者情報に</a:t>
            </a:r>
          </a:p>
        </p:txBody>
      </p:sp>
    </p:spTree>
    <p:extLst>
      <p:ext uri="{BB962C8B-B14F-4D97-AF65-F5344CB8AC3E}">
        <p14:creationId xmlns:p14="http://schemas.microsoft.com/office/powerpoint/2010/main" val="52631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1275127" y="494951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BBE8D4-A291-434F-8E03-A269632BDBCC}"/>
              </a:ext>
            </a:extLst>
          </p:cNvPr>
          <p:cNvGrpSpPr/>
          <p:nvPr/>
        </p:nvGrpSpPr>
        <p:grpSpPr>
          <a:xfrm>
            <a:off x="2006670" y="585804"/>
            <a:ext cx="6581956" cy="923330"/>
            <a:chOff x="1275127" y="482612"/>
            <a:chExt cx="6581956" cy="9233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6A7C481-F97E-4886-ADD7-AF718EAA4FE0}"/>
                </a:ext>
              </a:extLst>
            </p:cNvPr>
            <p:cNvSpPr/>
            <p:nvPr/>
          </p:nvSpPr>
          <p:spPr>
            <a:xfrm>
              <a:off x="1483743" y="570090"/>
              <a:ext cx="6284463" cy="696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503CF42-B699-4384-B872-0F580F77051F}"/>
                </a:ext>
              </a:extLst>
            </p:cNvPr>
            <p:cNvSpPr/>
            <p:nvPr/>
          </p:nvSpPr>
          <p:spPr>
            <a:xfrm>
              <a:off x="1275127" y="482612"/>
              <a:ext cx="65819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AE5-B04E-42D0-9B55-2D35EB3EA7A8}"/>
              </a:ext>
            </a:extLst>
          </p:cNvPr>
          <p:cNvSpPr txBox="1"/>
          <p:nvPr/>
        </p:nvSpPr>
        <p:spPr>
          <a:xfrm>
            <a:off x="1367406" y="122246"/>
            <a:ext cx="379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メール入力ページ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mail_entry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0F685-4901-4DEF-A212-0AC466ADB32F}"/>
              </a:ext>
            </a:extLst>
          </p:cNvPr>
          <p:cNvSpPr txBox="1"/>
          <p:nvPr/>
        </p:nvSpPr>
        <p:spPr>
          <a:xfrm>
            <a:off x="1812021" y="1470293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受信者情報ヘッダリスト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E28A0F-53AA-43A5-9653-19F685DAB4BA}"/>
              </a:ext>
            </a:extLst>
          </p:cNvPr>
          <p:cNvSpPr txBox="1"/>
          <p:nvPr/>
        </p:nvSpPr>
        <p:spPr>
          <a:xfrm>
            <a:off x="4761898" y="1486757"/>
            <a:ext cx="334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＜メールアドレス＞</a:t>
            </a:r>
            <a:endParaRPr kumimoji="1" lang="en-US" altLang="ja-JP" sz="1200" dirty="0"/>
          </a:p>
          <a:p>
            <a:r>
              <a:rPr kumimoji="1" lang="ja-JP" altLang="en-US" sz="1200" dirty="0"/>
              <a:t>＜姓＞</a:t>
            </a:r>
            <a:endParaRPr kumimoji="1" lang="en-US" altLang="ja-JP" sz="1200" dirty="0"/>
          </a:p>
          <a:p>
            <a:r>
              <a:rPr kumimoji="1" lang="ja-JP" altLang="en-US" sz="1200" dirty="0"/>
              <a:t>＜名＞</a:t>
            </a:r>
            <a:endParaRPr kumimoji="1" lang="en-US" altLang="ja-JP" sz="1200" dirty="0"/>
          </a:p>
          <a:p>
            <a:r>
              <a:rPr lang="ja-JP" altLang="en-US" sz="1200" dirty="0"/>
              <a:t>＜プログラム番号＞</a:t>
            </a:r>
            <a:endParaRPr lang="en-US" altLang="ja-JP" sz="1200" dirty="0"/>
          </a:p>
          <a:p>
            <a:r>
              <a:rPr kumimoji="1" lang="ja-JP" altLang="en-US" sz="1200" dirty="0"/>
              <a:t>＜発表時間＞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5EB9C50-7C83-433A-BC9F-2885A6AB7E36}"/>
              </a:ext>
            </a:extLst>
          </p:cNvPr>
          <p:cNvCxnSpPr/>
          <p:nvPr/>
        </p:nvCxnSpPr>
        <p:spPr>
          <a:xfrm>
            <a:off x="1314024" y="2441791"/>
            <a:ext cx="8078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8E2166-238A-4DC0-B9AF-F1246B50A4E2}"/>
              </a:ext>
            </a:extLst>
          </p:cNvPr>
          <p:cNvSpPr txBox="1"/>
          <p:nvPr/>
        </p:nvSpPr>
        <p:spPr>
          <a:xfrm>
            <a:off x="1778465" y="2502420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送信者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512CAF-0FBD-4E1F-8F71-AB98F532E1E5}"/>
              </a:ext>
            </a:extLst>
          </p:cNvPr>
          <p:cNvSpPr txBox="1"/>
          <p:nvPr/>
        </p:nvSpPr>
        <p:spPr>
          <a:xfrm>
            <a:off x="4768608" y="2502419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○○○</a:t>
            </a:r>
            <a:r>
              <a:rPr lang="en-US" altLang="ja-JP" sz="1200" dirty="0"/>
              <a:t>@senkyo.co.jp</a:t>
            </a:r>
            <a:endParaRPr kumimoji="1" lang="ja-JP" altLang="en-US" sz="12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7350FEC-6E5C-40F0-A955-ADAF40D885BB}"/>
              </a:ext>
            </a:extLst>
          </p:cNvPr>
          <p:cNvCxnSpPr/>
          <p:nvPr/>
        </p:nvCxnSpPr>
        <p:spPr>
          <a:xfrm>
            <a:off x="1317071" y="2805445"/>
            <a:ext cx="8279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40F36E-3AB7-4615-BF90-A0811FAA01D2}"/>
              </a:ext>
            </a:extLst>
          </p:cNvPr>
          <p:cNvSpPr txBox="1"/>
          <p:nvPr/>
        </p:nvSpPr>
        <p:spPr>
          <a:xfrm>
            <a:off x="1771755" y="2921771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件名：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B9BBFE4-FD2D-42A0-9E54-43A90F2C95AD}"/>
              </a:ext>
            </a:extLst>
          </p:cNvPr>
          <p:cNvSpPr txBox="1"/>
          <p:nvPr/>
        </p:nvSpPr>
        <p:spPr>
          <a:xfrm>
            <a:off x="1771755" y="3290500"/>
            <a:ext cx="68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本文</a:t>
            </a:r>
            <a:r>
              <a:rPr kumimoji="1" lang="ja-JP" altLang="en-US" sz="1050" dirty="0"/>
              <a:t>：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2B24DFE-0FE8-45FD-8163-52CB39C01C9A}"/>
              </a:ext>
            </a:extLst>
          </p:cNvPr>
          <p:cNvGrpSpPr/>
          <p:nvPr/>
        </p:nvGrpSpPr>
        <p:grpSpPr>
          <a:xfrm>
            <a:off x="5158696" y="5992386"/>
            <a:ext cx="1191238" cy="307267"/>
            <a:chOff x="4655890" y="3152000"/>
            <a:chExt cx="1191238" cy="307267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043C0A0-71BE-4815-9343-881392FDF62D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FD6926D-D89E-416A-8065-A9A31C5D6781}"/>
                </a:ext>
              </a:extLst>
            </p:cNvPr>
            <p:cNvSpPr txBox="1"/>
            <p:nvPr/>
          </p:nvSpPr>
          <p:spPr>
            <a:xfrm>
              <a:off x="4773338" y="3182268"/>
              <a:ext cx="1073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確認画面へ</a:t>
              </a:r>
            </a:p>
          </p:txBody>
        </p: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598234C-0135-4AAD-BC43-461E539F12BD}"/>
              </a:ext>
            </a:extLst>
          </p:cNvPr>
          <p:cNvCxnSpPr>
            <a:cxnSpLocks/>
          </p:cNvCxnSpPr>
          <p:nvPr/>
        </p:nvCxnSpPr>
        <p:spPr>
          <a:xfrm>
            <a:off x="1275127" y="5131837"/>
            <a:ext cx="8363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652A33D-8C75-4B86-8C8C-FBE18D3E67A3}"/>
              </a:ext>
            </a:extLst>
          </p:cNvPr>
          <p:cNvSpPr/>
          <p:nvPr/>
        </p:nvSpPr>
        <p:spPr>
          <a:xfrm>
            <a:off x="1499379" y="5638678"/>
            <a:ext cx="111967" cy="9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9E093B5-1E0D-43C2-8810-8B15559D77F3}"/>
              </a:ext>
            </a:extLst>
          </p:cNvPr>
          <p:cNvSpPr txBox="1"/>
          <p:nvPr/>
        </p:nvSpPr>
        <p:spPr>
          <a:xfrm>
            <a:off x="1611346" y="5581304"/>
            <a:ext cx="3210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件名を英語のスタイルにする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8F6809B-C419-44C1-94FE-71621D7E72A9}"/>
              </a:ext>
            </a:extLst>
          </p:cNvPr>
          <p:cNvSpPr/>
          <p:nvPr/>
        </p:nvSpPr>
        <p:spPr>
          <a:xfrm>
            <a:off x="3762168" y="5642157"/>
            <a:ext cx="111967" cy="9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CEB9C80-77B9-4FF8-89F1-BB1A11CD4297}"/>
              </a:ext>
            </a:extLst>
          </p:cNvPr>
          <p:cNvSpPr txBox="1"/>
          <p:nvPr/>
        </p:nvSpPr>
        <p:spPr>
          <a:xfrm>
            <a:off x="3836343" y="5572253"/>
            <a:ext cx="1864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BCC</a:t>
            </a:r>
            <a:r>
              <a:rPr kumimoji="1" lang="ja-JP" altLang="en-US" sz="1050" dirty="0"/>
              <a:t>をユーザーに送信する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F7920F-0223-4C90-97DC-7FB6BF996205}"/>
              </a:ext>
            </a:extLst>
          </p:cNvPr>
          <p:cNvSpPr txBox="1"/>
          <p:nvPr/>
        </p:nvSpPr>
        <p:spPr>
          <a:xfrm>
            <a:off x="1643194" y="5187540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オプション</a:t>
            </a:r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717D503D-A2FF-425A-95F5-56BB009825EC}"/>
              </a:ext>
            </a:extLst>
          </p:cNvPr>
          <p:cNvSpPr/>
          <p:nvPr/>
        </p:nvSpPr>
        <p:spPr>
          <a:xfrm>
            <a:off x="9876310" y="2779418"/>
            <a:ext cx="2056084" cy="1712048"/>
          </a:xfrm>
          <a:prstGeom prst="wedgeRectCallout">
            <a:avLst>
              <a:gd name="adj1" fmla="val -82910"/>
              <a:gd name="adj2" fmla="val -103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件名と本文には、ヘッダリストの情報を差し込めます。例えば</a:t>
            </a:r>
            <a:r>
              <a:rPr kumimoji="1" lang="en-US" altLang="ja-JP" sz="1050" dirty="0">
                <a:solidFill>
                  <a:schemeClr val="tx1"/>
                </a:solidFill>
              </a:rPr>
              <a:t>&lt;</a:t>
            </a:r>
            <a:r>
              <a:rPr kumimoji="1" lang="ja-JP" altLang="en-US" sz="1050" dirty="0">
                <a:solidFill>
                  <a:schemeClr val="tx1"/>
                </a:solidFill>
              </a:rPr>
              <a:t>メールアドレス</a:t>
            </a:r>
            <a:r>
              <a:rPr kumimoji="1" lang="en-US" altLang="ja-JP" sz="1050" dirty="0">
                <a:solidFill>
                  <a:schemeClr val="tx1"/>
                </a:solidFill>
              </a:rPr>
              <a:t>&gt;</a:t>
            </a:r>
            <a:r>
              <a:rPr kumimoji="1" lang="ja-JP" altLang="en-US" sz="1050" dirty="0">
                <a:solidFill>
                  <a:schemeClr val="tx1"/>
                </a:solidFill>
              </a:rPr>
              <a:t>を使用すれば、それぞれの受信者のメールアドレスが該当箇所に挿入されます。</a:t>
            </a:r>
            <a:r>
              <a:rPr kumimoji="1" lang="ja-JP" altLang="en-US" sz="1050" dirty="0">
                <a:solidFill>
                  <a:srgbClr val="FF0000"/>
                </a:solidFill>
              </a:rPr>
              <a:t>（変更点：件名にも適用できる）</a:t>
            </a:r>
          </a:p>
          <a:p>
            <a:pPr algn="ctr"/>
            <a:endParaRPr kumimoji="1" lang="ja-JP" altLang="en-US" sz="1050" dirty="0">
              <a:solidFill>
                <a:srgbClr val="FF0000"/>
              </a:solidFill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740F261-B4FE-485C-B5E8-1F31DBA9ADE5}"/>
              </a:ext>
            </a:extLst>
          </p:cNvPr>
          <p:cNvGrpSpPr/>
          <p:nvPr/>
        </p:nvGrpSpPr>
        <p:grpSpPr>
          <a:xfrm>
            <a:off x="5086352" y="6331920"/>
            <a:ext cx="1341659" cy="277000"/>
            <a:chOff x="4655890" y="3152000"/>
            <a:chExt cx="1164351" cy="277000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D3C79CB-51B8-4A0B-929E-57DFE4FA6B2C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F9BCA9F-FF8B-4E70-B67F-F5DA97009E75}"/>
                </a:ext>
              </a:extLst>
            </p:cNvPr>
            <p:cNvSpPr txBox="1"/>
            <p:nvPr/>
          </p:nvSpPr>
          <p:spPr>
            <a:xfrm>
              <a:off x="4687727" y="3152001"/>
              <a:ext cx="1132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ファイル選択へ</a:t>
              </a:r>
              <a:endParaRPr kumimoji="1" lang="ja-JP" altLang="en-US" sz="1200" dirty="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1678D72-EA80-4C17-B2E9-2D87C4CE9027}"/>
              </a:ext>
            </a:extLst>
          </p:cNvPr>
          <p:cNvSpPr txBox="1"/>
          <p:nvPr/>
        </p:nvSpPr>
        <p:spPr>
          <a:xfrm>
            <a:off x="3271706" y="2951886"/>
            <a:ext cx="476739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件名です。</a:t>
            </a:r>
            <a:endParaRPr kumimoji="1" lang="ja-JP" altLang="en-US" sz="105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33EEA98-70F6-4A86-90AC-D4E52A0C202D}"/>
              </a:ext>
            </a:extLst>
          </p:cNvPr>
          <p:cNvSpPr txBox="1"/>
          <p:nvPr/>
        </p:nvSpPr>
        <p:spPr>
          <a:xfrm>
            <a:off x="2600325" y="3393236"/>
            <a:ext cx="54387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本文です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38571291-6420-4007-A3C1-E0661716A807}"/>
              </a:ext>
            </a:extLst>
          </p:cNvPr>
          <p:cNvSpPr/>
          <p:nvPr/>
        </p:nvSpPr>
        <p:spPr>
          <a:xfrm>
            <a:off x="7176155" y="3704863"/>
            <a:ext cx="1865902" cy="1132852"/>
          </a:xfrm>
          <a:prstGeom prst="wedgeRectCallout">
            <a:avLst>
              <a:gd name="adj1" fmla="val -138008"/>
              <a:gd name="adj2" fmla="val 113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rgbClr val="FF0000"/>
                </a:solidFill>
              </a:rPr>
              <a:t>変更点：件名を英語で書いた際に</a:t>
            </a:r>
            <a:r>
              <a:rPr kumimoji="1" lang="en-US" altLang="ja-JP" sz="1050" dirty="0">
                <a:solidFill>
                  <a:srgbClr val="FF0000"/>
                </a:solidFill>
              </a:rPr>
              <a:t>【】</a:t>
            </a:r>
            <a:r>
              <a:rPr lang="ja-JP" altLang="en-US" sz="1050" dirty="0">
                <a:solidFill>
                  <a:srgbClr val="FF0000"/>
                </a:solidFill>
              </a:rPr>
              <a:t>から</a:t>
            </a:r>
            <a:r>
              <a:rPr lang="en-US" altLang="ja-JP" sz="1050" dirty="0">
                <a:solidFill>
                  <a:srgbClr val="FF0000"/>
                </a:solidFill>
              </a:rPr>
              <a:t>[]</a:t>
            </a:r>
            <a:r>
              <a:rPr lang="ja-JP" altLang="en-US" sz="1050" dirty="0">
                <a:solidFill>
                  <a:srgbClr val="FF0000"/>
                </a:solidFill>
              </a:rPr>
              <a:t>に変更することができます。</a:t>
            </a:r>
            <a:endParaRPr lang="en-US" altLang="ja-JP" sz="105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rgbClr val="FF0000"/>
                </a:solidFill>
              </a:rPr>
              <a:t>変更点：</a:t>
            </a:r>
            <a:r>
              <a:rPr kumimoji="1" lang="en-US" altLang="ja-JP" sz="1050" dirty="0">
                <a:solidFill>
                  <a:srgbClr val="FF0000"/>
                </a:solidFill>
              </a:rPr>
              <a:t>BCC</a:t>
            </a:r>
            <a:r>
              <a:rPr kumimoji="1" lang="ja-JP" altLang="en-US" sz="1050" dirty="0">
                <a:solidFill>
                  <a:srgbClr val="FF0000"/>
                </a:solidFill>
              </a:rPr>
              <a:t>を送信者に送るか選択できます。</a:t>
            </a:r>
          </a:p>
        </p:txBody>
      </p:sp>
      <p:sp>
        <p:nvSpPr>
          <p:cNvPr id="58" name="吹き出し: 四角形 57">
            <a:extLst>
              <a:ext uri="{FF2B5EF4-FFF2-40B4-BE49-F238E27FC236}">
                <a16:creationId xmlns:a16="http://schemas.microsoft.com/office/drawing/2014/main" id="{FCC845A5-E8B8-45A0-9B3C-8E2624DBF4B2}"/>
              </a:ext>
            </a:extLst>
          </p:cNvPr>
          <p:cNvSpPr/>
          <p:nvPr/>
        </p:nvSpPr>
        <p:spPr>
          <a:xfrm>
            <a:off x="8559229" y="1535160"/>
            <a:ext cx="2056084" cy="1203170"/>
          </a:xfrm>
          <a:prstGeom prst="wedgeRectCallout">
            <a:avLst>
              <a:gd name="adj1" fmla="val -164443"/>
              <a:gd name="adj2" fmla="val -2450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エクセルの１行目のカラムがすべて表示されます。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F627E2C-C974-4961-8940-6B98C919E53B}"/>
              </a:ext>
            </a:extLst>
          </p:cNvPr>
          <p:cNvSpPr txBox="1"/>
          <p:nvPr/>
        </p:nvSpPr>
        <p:spPr>
          <a:xfrm>
            <a:off x="2457450" y="2959384"/>
            <a:ext cx="98926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【</a:t>
            </a:r>
            <a:r>
              <a:rPr kumimoji="1" lang="ja-JP" altLang="en-US" sz="1050" dirty="0"/>
              <a:t>ユーザ名</a:t>
            </a:r>
            <a:r>
              <a:rPr kumimoji="1" lang="en-US" altLang="ja-JP" sz="1050" dirty="0"/>
              <a:t>】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0640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1275127" y="494951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BBE8D4-A291-434F-8E03-A269632BDBCC}"/>
              </a:ext>
            </a:extLst>
          </p:cNvPr>
          <p:cNvGrpSpPr/>
          <p:nvPr/>
        </p:nvGrpSpPr>
        <p:grpSpPr>
          <a:xfrm>
            <a:off x="2006670" y="585804"/>
            <a:ext cx="6581956" cy="923330"/>
            <a:chOff x="1275127" y="482612"/>
            <a:chExt cx="6581956" cy="9233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6A7C481-F97E-4886-ADD7-AF718EAA4FE0}"/>
                </a:ext>
              </a:extLst>
            </p:cNvPr>
            <p:cNvSpPr/>
            <p:nvPr/>
          </p:nvSpPr>
          <p:spPr>
            <a:xfrm>
              <a:off x="1483743" y="570090"/>
              <a:ext cx="6284463" cy="696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503CF42-B699-4384-B872-0F580F77051F}"/>
                </a:ext>
              </a:extLst>
            </p:cNvPr>
            <p:cNvSpPr/>
            <p:nvPr/>
          </p:nvSpPr>
          <p:spPr>
            <a:xfrm>
              <a:off x="1275127" y="482612"/>
              <a:ext cx="65819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AE5-B04E-42D0-9B55-2D35EB3EA7A8}"/>
              </a:ext>
            </a:extLst>
          </p:cNvPr>
          <p:cNvSpPr txBox="1"/>
          <p:nvPr/>
        </p:nvSpPr>
        <p:spPr>
          <a:xfrm>
            <a:off x="1367406" y="122246"/>
            <a:ext cx="392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内容確認ページ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confirm_email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0F685-4901-4DEF-A212-0AC466ADB32F}"/>
              </a:ext>
            </a:extLst>
          </p:cNvPr>
          <p:cNvSpPr txBox="1"/>
          <p:nvPr/>
        </p:nvSpPr>
        <p:spPr>
          <a:xfrm>
            <a:off x="1812021" y="1470293"/>
            <a:ext cx="10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受信者情報</a:t>
            </a:r>
            <a:endParaRPr kumimoji="1" lang="en-US" altLang="ja-JP" sz="1200" dirty="0"/>
          </a:p>
          <a:p>
            <a:r>
              <a:rPr lang="ja-JP" altLang="en-US" sz="1200" dirty="0"/>
              <a:t>ファイル</a:t>
            </a:r>
            <a:endParaRPr kumimoji="1" lang="ja-JP" altLang="en-US" sz="12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5EB9C50-7C83-433A-BC9F-2885A6AB7E36}"/>
              </a:ext>
            </a:extLst>
          </p:cNvPr>
          <p:cNvCxnSpPr>
            <a:cxnSpLocks/>
          </p:cNvCxnSpPr>
          <p:nvPr/>
        </p:nvCxnSpPr>
        <p:spPr>
          <a:xfrm>
            <a:off x="1258349" y="1963924"/>
            <a:ext cx="8380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8E2166-238A-4DC0-B9AF-F1246B50A4E2}"/>
              </a:ext>
            </a:extLst>
          </p:cNvPr>
          <p:cNvSpPr txBox="1"/>
          <p:nvPr/>
        </p:nvSpPr>
        <p:spPr>
          <a:xfrm>
            <a:off x="1814633" y="1977058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送信者</a:t>
            </a:r>
            <a:endParaRPr kumimoji="1" lang="ja-JP" altLang="en-US" sz="12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7350FEC-6E5C-40F0-A955-ADAF40D885BB}"/>
              </a:ext>
            </a:extLst>
          </p:cNvPr>
          <p:cNvCxnSpPr>
            <a:cxnSpLocks/>
          </p:cNvCxnSpPr>
          <p:nvPr/>
        </p:nvCxnSpPr>
        <p:spPr>
          <a:xfrm>
            <a:off x="1275127" y="2262520"/>
            <a:ext cx="8363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40F36E-3AB7-4615-BF90-A0811FAA01D2}"/>
              </a:ext>
            </a:extLst>
          </p:cNvPr>
          <p:cNvSpPr txBox="1"/>
          <p:nvPr/>
        </p:nvSpPr>
        <p:spPr>
          <a:xfrm>
            <a:off x="1814633" y="2371165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件名：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B9BBFE4-FD2D-42A0-9E54-43A90F2C95AD}"/>
              </a:ext>
            </a:extLst>
          </p:cNvPr>
          <p:cNvSpPr txBox="1"/>
          <p:nvPr/>
        </p:nvSpPr>
        <p:spPr>
          <a:xfrm>
            <a:off x="1339528" y="2755956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本文（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件目）：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2B24DFE-0FE8-45FD-8163-52CB39C01C9A}"/>
              </a:ext>
            </a:extLst>
          </p:cNvPr>
          <p:cNvGrpSpPr/>
          <p:nvPr/>
        </p:nvGrpSpPr>
        <p:grpSpPr>
          <a:xfrm>
            <a:off x="4423627" y="5612424"/>
            <a:ext cx="2460346" cy="298146"/>
            <a:chOff x="4646387" y="3277059"/>
            <a:chExt cx="1101276" cy="298146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043C0A0-71BE-4815-9343-881392FDF62D}"/>
                </a:ext>
              </a:extLst>
            </p:cNvPr>
            <p:cNvSpPr/>
            <p:nvPr/>
          </p:nvSpPr>
          <p:spPr>
            <a:xfrm>
              <a:off x="4673873" y="3277059"/>
              <a:ext cx="1073790" cy="277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FD6926D-D89E-416A-8065-A9A31C5D6781}"/>
                </a:ext>
              </a:extLst>
            </p:cNvPr>
            <p:cNvSpPr txBox="1"/>
            <p:nvPr/>
          </p:nvSpPr>
          <p:spPr>
            <a:xfrm>
              <a:off x="4646387" y="3298206"/>
              <a:ext cx="1073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上記の内容でメールを送信する</a:t>
              </a:r>
              <a:endParaRPr kumimoji="1" lang="ja-JP" altLang="en-US" sz="1200" dirty="0"/>
            </a:p>
          </p:txBody>
        </p: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598234C-0135-4AAD-BC43-461E539F12BD}"/>
              </a:ext>
            </a:extLst>
          </p:cNvPr>
          <p:cNvCxnSpPr>
            <a:cxnSpLocks/>
          </p:cNvCxnSpPr>
          <p:nvPr/>
        </p:nvCxnSpPr>
        <p:spPr>
          <a:xfrm>
            <a:off x="1275127" y="4779412"/>
            <a:ext cx="8363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740F261-B4FE-485C-B5E8-1F31DBA9ADE5}"/>
              </a:ext>
            </a:extLst>
          </p:cNvPr>
          <p:cNvGrpSpPr/>
          <p:nvPr/>
        </p:nvGrpSpPr>
        <p:grpSpPr>
          <a:xfrm>
            <a:off x="4933639" y="6029610"/>
            <a:ext cx="1552573" cy="461666"/>
            <a:chOff x="4655890" y="3152000"/>
            <a:chExt cx="1164351" cy="461666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D3C79CB-51B8-4A0B-929E-57DFE4FA6B2C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F9BCA9F-FF8B-4E70-B67F-F5DA97009E75}"/>
                </a:ext>
              </a:extLst>
            </p:cNvPr>
            <p:cNvSpPr txBox="1"/>
            <p:nvPr/>
          </p:nvSpPr>
          <p:spPr>
            <a:xfrm>
              <a:off x="4687727" y="3152001"/>
              <a:ext cx="1132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メール入力画面へ</a:t>
              </a:r>
              <a:endParaRPr kumimoji="1" lang="ja-JP" altLang="en-US" sz="1200" dirty="0"/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040F99A-B3AE-43C8-AB12-4429AD25EE4E}"/>
              </a:ext>
            </a:extLst>
          </p:cNvPr>
          <p:cNvSpPr txBox="1"/>
          <p:nvPr/>
        </p:nvSpPr>
        <p:spPr>
          <a:xfrm>
            <a:off x="3114938" y="1530962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:csv sample file.csv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BA88D9-D28E-48DE-976B-BAFDB7DE53FA}"/>
              </a:ext>
            </a:extLst>
          </p:cNvPr>
          <p:cNvSpPr txBox="1"/>
          <p:nvPr/>
        </p:nvSpPr>
        <p:spPr>
          <a:xfrm>
            <a:off x="3114938" y="1986374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</a:t>
            </a:r>
            <a:r>
              <a:rPr lang="ja-JP" altLang="en-US" sz="1200" dirty="0"/>
              <a:t>○○○</a:t>
            </a:r>
            <a:r>
              <a:rPr lang="en-US" altLang="ja-JP" sz="1200" dirty="0"/>
              <a:t>@senkyo.co.jp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09E1F32-C86F-407B-9362-797E88FEDAA9}"/>
              </a:ext>
            </a:extLst>
          </p:cNvPr>
          <p:cNvSpPr txBox="1"/>
          <p:nvPr/>
        </p:nvSpPr>
        <p:spPr>
          <a:xfrm>
            <a:off x="3154473" y="2361276"/>
            <a:ext cx="54387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件名です。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9C29B4-F5BB-4F37-AF8B-5881306127BF}"/>
              </a:ext>
            </a:extLst>
          </p:cNvPr>
          <p:cNvSpPr txBox="1"/>
          <p:nvPr/>
        </p:nvSpPr>
        <p:spPr>
          <a:xfrm>
            <a:off x="3168893" y="2702780"/>
            <a:ext cx="543877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本文です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3AFDC47-7D68-4ACA-93D5-521828E52F24}"/>
              </a:ext>
            </a:extLst>
          </p:cNvPr>
          <p:cNvGrpSpPr/>
          <p:nvPr/>
        </p:nvGrpSpPr>
        <p:grpSpPr>
          <a:xfrm>
            <a:off x="4423631" y="4952191"/>
            <a:ext cx="2530135" cy="298146"/>
            <a:chOff x="4715202" y="3277059"/>
            <a:chExt cx="1132514" cy="298146"/>
          </a:xfrm>
          <a:solidFill>
            <a:srgbClr val="FF33CC"/>
          </a:solidFill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FC4FF1B-F17B-4A46-AEF5-174467545C5D}"/>
                </a:ext>
              </a:extLst>
            </p:cNvPr>
            <p:cNvSpPr/>
            <p:nvPr/>
          </p:nvSpPr>
          <p:spPr>
            <a:xfrm>
              <a:off x="4715202" y="3277059"/>
              <a:ext cx="1132514" cy="277000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CA12C430-89C1-4B22-A675-C27161381CD2}"/>
                </a:ext>
              </a:extLst>
            </p:cNvPr>
            <p:cNvSpPr txBox="1"/>
            <p:nvPr/>
          </p:nvSpPr>
          <p:spPr>
            <a:xfrm>
              <a:off x="4773926" y="3298206"/>
              <a:ext cx="10737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全てのメール内容を確認する</a:t>
              </a:r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1B25AF-F350-47CF-B2C9-434CD5A3A83E}"/>
              </a:ext>
            </a:extLst>
          </p:cNvPr>
          <p:cNvCxnSpPr>
            <a:cxnSpLocks/>
          </p:cNvCxnSpPr>
          <p:nvPr/>
        </p:nvCxnSpPr>
        <p:spPr>
          <a:xfrm>
            <a:off x="1266737" y="2707875"/>
            <a:ext cx="8363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3AAA247E-3110-4736-A535-632F533EB32F}"/>
              </a:ext>
            </a:extLst>
          </p:cNvPr>
          <p:cNvSpPr/>
          <p:nvPr/>
        </p:nvSpPr>
        <p:spPr>
          <a:xfrm>
            <a:off x="9408991" y="3451826"/>
            <a:ext cx="2059324" cy="698299"/>
          </a:xfrm>
          <a:prstGeom prst="wedgeRectCallout">
            <a:avLst>
              <a:gd name="adj1" fmla="val -167688"/>
              <a:gd name="adj2" fmla="val 15575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メールを送信した時点で、件名、本文、送信者、送信時間がデータベースに追加されます。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239117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1275127" y="494951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BBE8D4-A291-434F-8E03-A269632BDBCC}"/>
              </a:ext>
            </a:extLst>
          </p:cNvPr>
          <p:cNvGrpSpPr/>
          <p:nvPr/>
        </p:nvGrpSpPr>
        <p:grpSpPr>
          <a:xfrm>
            <a:off x="2006670" y="585804"/>
            <a:ext cx="6581956" cy="923330"/>
            <a:chOff x="1275127" y="482612"/>
            <a:chExt cx="6581956" cy="9233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6A7C481-F97E-4886-ADD7-AF718EAA4FE0}"/>
                </a:ext>
              </a:extLst>
            </p:cNvPr>
            <p:cNvSpPr/>
            <p:nvPr/>
          </p:nvSpPr>
          <p:spPr>
            <a:xfrm>
              <a:off x="1483743" y="570090"/>
              <a:ext cx="6284463" cy="696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503CF42-B699-4384-B872-0F580F77051F}"/>
                </a:ext>
              </a:extLst>
            </p:cNvPr>
            <p:cNvSpPr/>
            <p:nvPr/>
          </p:nvSpPr>
          <p:spPr>
            <a:xfrm>
              <a:off x="1275127" y="482612"/>
              <a:ext cx="65819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AE5-B04E-42D0-9B55-2D35EB3EA7A8}"/>
              </a:ext>
            </a:extLst>
          </p:cNvPr>
          <p:cNvSpPr txBox="1"/>
          <p:nvPr/>
        </p:nvSpPr>
        <p:spPr>
          <a:xfrm>
            <a:off x="1367405" y="122246"/>
            <a:ext cx="463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全メール確認ページ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review_all_emails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690C165-0DCA-47F7-9E3F-E3C4CEBAB120}"/>
              </a:ext>
            </a:extLst>
          </p:cNvPr>
          <p:cNvGrpSpPr/>
          <p:nvPr/>
        </p:nvGrpSpPr>
        <p:grpSpPr>
          <a:xfrm>
            <a:off x="1275127" y="1390715"/>
            <a:ext cx="8338655" cy="1137335"/>
            <a:chOff x="1291905" y="1384525"/>
            <a:chExt cx="8338655" cy="113733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B34BC8F-0DEA-4BF3-AA56-32C6CD6E377D}"/>
                </a:ext>
              </a:extLst>
            </p:cNvPr>
            <p:cNvGrpSpPr/>
            <p:nvPr/>
          </p:nvGrpSpPr>
          <p:grpSpPr>
            <a:xfrm>
              <a:off x="1291905" y="1384525"/>
              <a:ext cx="8338655" cy="945719"/>
              <a:chOff x="1291905" y="1565444"/>
              <a:chExt cx="8338655" cy="945719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440F36E-3AB7-4615-BF90-A0811FAA01D2}"/>
                  </a:ext>
                </a:extLst>
              </p:cNvPr>
              <p:cNvSpPr txBox="1"/>
              <p:nvPr/>
            </p:nvSpPr>
            <p:spPr>
              <a:xfrm>
                <a:off x="1298196" y="1854023"/>
                <a:ext cx="83323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送信者　　　　　　：　　　○○○</a:t>
                </a:r>
                <a:r>
                  <a:rPr lang="en-US" altLang="ja-JP" sz="1200" dirty="0"/>
                  <a:t>@senkyo.co.jp</a:t>
                </a:r>
                <a:endParaRPr kumimoji="1" lang="ja-JP" altLang="en-US" sz="1200" dirty="0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ECB071-5D6E-4CE5-AEA9-3062EFBF4131}"/>
                  </a:ext>
                </a:extLst>
              </p:cNvPr>
              <p:cNvSpPr txBox="1"/>
              <p:nvPr/>
            </p:nvSpPr>
            <p:spPr>
              <a:xfrm>
                <a:off x="1291905" y="1565444"/>
                <a:ext cx="8338655" cy="27699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１件目</a:t>
                </a: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F382992-4F1D-4B1C-BA85-52FD92715312}"/>
                  </a:ext>
                </a:extLst>
              </p:cNvPr>
              <p:cNvSpPr txBox="1"/>
              <p:nvPr/>
            </p:nvSpPr>
            <p:spPr>
              <a:xfrm>
                <a:off x="1291905" y="2045639"/>
                <a:ext cx="54387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受信者　　　　　　 </a:t>
                </a:r>
                <a:r>
                  <a:rPr lang="en-US" altLang="ja-JP" sz="1200" dirty="0"/>
                  <a:t>: </a:t>
                </a:r>
                <a:r>
                  <a:rPr lang="ja-JP" altLang="en-US" sz="1200" dirty="0"/>
                  <a:t>　　　</a:t>
                </a:r>
                <a:r>
                  <a:rPr lang="en-US" altLang="ja-JP" sz="1200" dirty="0"/>
                  <a:t>aaa@bbb.co.jp</a:t>
                </a:r>
                <a:endParaRPr kumimoji="1" lang="ja-JP" altLang="en-US" sz="1200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4BEC3B0-D8D3-4370-AA74-A41B66052D46}"/>
                  </a:ext>
                </a:extLst>
              </p:cNvPr>
              <p:cNvSpPr txBox="1"/>
              <p:nvPr/>
            </p:nvSpPr>
            <p:spPr>
              <a:xfrm>
                <a:off x="1291905" y="2234164"/>
                <a:ext cx="54387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件名　　　　　　　 </a:t>
                </a:r>
                <a:r>
                  <a:rPr lang="en-US" altLang="ja-JP" sz="1200" dirty="0"/>
                  <a:t>: </a:t>
                </a:r>
                <a:r>
                  <a:rPr lang="ja-JP" altLang="en-US" sz="1200" dirty="0"/>
                  <a:t>　　　件名です</a:t>
                </a:r>
                <a:endParaRPr kumimoji="1" lang="ja-JP" altLang="en-US" sz="1200" dirty="0"/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09E5A64-8798-4CE5-99D4-3596E191561A}"/>
                </a:ext>
              </a:extLst>
            </p:cNvPr>
            <p:cNvSpPr txBox="1"/>
            <p:nvPr/>
          </p:nvSpPr>
          <p:spPr>
            <a:xfrm>
              <a:off x="1291905" y="2244861"/>
              <a:ext cx="54387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本文　　　　　　　 </a:t>
              </a:r>
              <a:r>
                <a:rPr lang="en-US" altLang="ja-JP" sz="1200" dirty="0"/>
                <a:t>: </a:t>
              </a:r>
              <a:r>
                <a:rPr lang="ja-JP" altLang="en-US" sz="1200" dirty="0"/>
                <a:t>　　　本文です</a:t>
              </a:r>
              <a:endParaRPr kumimoji="1" lang="ja-JP" altLang="en-US" sz="1200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E8665BC-4EE7-49A7-A692-43F0AEBC578A}"/>
              </a:ext>
            </a:extLst>
          </p:cNvPr>
          <p:cNvGrpSpPr/>
          <p:nvPr/>
        </p:nvGrpSpPr>
        <p:grpSpPr>
          <a:xfrm>
            <a:off x="1275126" y="2472625"/>
            <a:ext cx="8338655" cy="1137335"/>
            <a:chOff x="1291905" y="1384525"/>
            <a:chExt cx="8338655" cy="1137335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DF13511F-A385-4F63-81AB-7318081A3CB2}"/>
                </a:ext>
              </a:extLst>
            </p:cNvPr>
            <p:cNvGrpSpPr/>
            <p:nvPr/>
          </p:nvGrpSpPr>
          <p:grpSpPr>
            <a:xfrm>
              <a:off x="1291905" y="1384525"/>
              <a:ext cx="8338655" cy="945719"/>
              <a:chOff x="1291905" y="1565444"/>
              <a:chExt cx="8338655" cy="945719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89243735-F3BD-46FC-94B8-B561F174709A}"/>
                  </a:ext>
                </a:extLst>
              </p:cNvPr>
              <p:cNvSpPr txBox="1"/>
              <p:nvPr/>
            </p:nvSpPr>
            <p:spPr>
              <a:xfrm>
                <a:off x="1298196" y="1854023"/>
                <a:ext cx="83323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送信者　　　　　　：　　　○○○</a:t>
                </a:r>
                <a:r>
                  <a:rPr lang="en-US" altLang="ja-JP" sz="1200" dirty="0"/>
                  <a:t>@senkyo.co.jp</a:t>
                </a:r>
                <a:endParaRPr kumimoji="1" lang="ja-JP" altLang="en-US" sz="12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B3A1EA11-06B0-4BA7-947A-8DAA22548900}"/>
                  </a:ext>
                </a:extLst>
              </p:cNvPr>
              <p:cNvSpPr txBox="1"/>
              <p:nvPr/>
            </p:nvSpPr>
            <p:spPr>
              <a:xfrm>
                <a:off x="1291905" y="1565444"/>
                <a:ext cx="8338655" cy="27699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２</a:t>
                </a:r>
                <a:r>
                  <a:rPr kumimoji="1" lang="ja-JP" altLang="en-US" sz="1200" dirty="0"/>
                  <a:t>件目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385BF1D-B04A-4B48-89A7-47AD718D351B}"/>
                  </a:ext>
                </a:extLst>
              </p:cNvPr>
              <p:cNvSpPr txBox="1"/>
              <p:nvPr/>
            </p:nvSpPr>
            <p:spPr>
              <a:xfrm>
                <a:off x="1291905" y="2045639"/>
                <a:ext cx="54387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受信者　　　　　　 </a:t>
                </a:r>
                <a:r>
                  <a:rPr lang="en-US" altLang="ja-JP" sz="1200" dirty="0"/>
                  <a:t>: </a:t>
                </a:r>
                <a:r>
                  <a:rPr lang="ja-JP" altLang="en-US" sz="1200" dirty="0"/>
                  <a:t>　　　</a:t>
                </a:r>
                <a:r>
                  <a:rPr lang="en-US" altLang="ja-JP" sz="1200" dirty="0"/>
                  <a:t>ccc@ddd.co.jp</a:t>
                </a:r>
                <a:endParaRPr kumimoji="1" lang="ja-JP" altLang="en-US" sz="1200" dirty="0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342DEA6-072C-48BB-9D81-A8E9D86C555A}"/>
                  </a:ext>
                </a:extLst>
              </p:cNvPr>
              <p:cNvSpPr txBox="1"/>
              <p:nvPr/>
            </p:nvSpPr>
            <p:spPr>
              <a:xfrm>
                <a:off x="1291905" y="2234164"/>
                <a:ext cx="54387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件名　　　　　　　 </a:t>
                </a:r>
                <a:r>
                  <a:rPr lang="en-US" altLang="ja-JP" sz="1200" dirty="0"/>
                  <a:t>: </a:t>
                </a:r>
                <a:r>
                  <a:rPr lang="ja-JP" altLang="en-US" sz="1200" dirty="0"/>
                  <a:t>　　　件名です</a:t>
                </a:r>
                <a:endParaRPr kumimoji="1" lang="ja-JP" altLang="en-US" sz="1200" dirty="0"/>
              </a:p>
            </p:txBody>
          </p: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12356D4-64DF-484D-BC35-C7C5800D5E19}"/>
                </a:ext>
              </a:extLst>
            </p:cNvPr>
            <p:cNvSpPr txBox="1"/>
            <p:nvPr/>
          </p:nvSpPr>
          <p:spPr>
            <a:xfrm>
              <a:off x="1291905" y="2244861"/>
              <a:ext cx="54387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本文　　　　　　　 </a:t>
              </a:r>
              <a:r>
                <a:rPr lang="en-US" altLang="ja-JP" sz="1200" dirty="0"/>
                <a:t>: </a:t>
              </a:r>
              <a:r>
                <a:rPr lang="ja-JP" altLang="en-US" sz="1200" dirty="0"/>
                <a:t>　　　本文です</a:t>
              </a:r>
              <a:endParaRPr kumimoji="1" lang="ja-JP" altLang="en-US" sz="1200" dirty="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0BDFA7D-12FE-4224-AA81-3E69480E85D6}"/>
              </a:ext>
            </a:extLst>
          </p:cNvPr>
          <p:cNvGrpSpPr/>
          <p:nvPr/>
        </p:nvGrpSpPr>
        <p:grpSpPr>
          <a:xfrm>
            <a:off x="1275126" y="3572757"/>
            <a:ext cx="8338655" cy="1137335"/>
            <a:chOff x="1291905" y="1384525"/>
            <a:chExt cx="8338655" cy="1137335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11F9CEB9-6855-432C-82DC-91AC1B94785B}"/>
                </a:ext>
              </a:extLst>
            </p:cNvPr>
            <p:cNvGrpSpPr/>
            <p:nvPr/>
          </p:nvGrpSpPr>
          <p:grpSpPr>
            <a:xfrm>
              <a:off x="1291905" y="1384525"/>
              <a:ext cx="8338655" cy="945719"/>
              <a:chOff x="1291905" y="1565444"/>
              <a:chExt cx="8338655" cy="945719"/>
            </a:xfrm>
          </p:grpSpPr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70D08AD-6E00-4826-BC7A-343699265A9C}"/>
                  </a:ext>
                </a:extLst>
              </p:cNvPr>
              <p:cNvSpPr txBox="1"/>
              <p:nvPr/>
            </p:nvSpPr>
            <p:spPr>
              <a:xfrm>
                <a:off x="1298196" y="1854023"/>
                <a:ext cx="83323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送信者　　　　　　：　　　○○○</a:t>
                </a:r>
                <a:r>
                  <a:rPr lang="en-US" altLang="ja-JP" sz="1200" dirty="0"/>
                  <a:t>@senkyo.co.jp</a:t>
                </a:r>
                <a:endParaRPr kumimoji="1" lang="ja-JP" altLang="en-US" sz="1200" dirty="0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9EE105D3-299B-4907-86EB-A375DD0A5A93}"/>
                  </a:ext>
                </a:extLst>
              </p:cNvPr>
              <p:cNvSpPr txBox="1"/>
              <p:nvPr/>
            </p:nvSpPr>
            <p:spPr>
              <a:xfrm>
                <a:off x="1291905" y="1565444"/>
                <a:ext cx="8338655" cy="27699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３</a:t>
                </a:r>
                <a:r>
                  <a:rPr kumimoji="1" lang="ja-JP" altLang="en-US" sz="1200" dirty="0"/>
                  <a:t>件目</a:t>
                </a: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358BE43-DB08-41A4-8D1E-DAF64ABB762C}"/>
                  </a:ext>
                </a:extLst>
              </p:cNvPr>
              <p:cNvSpPr txBox="1"/>
              <p:nvPr/>
            </p:nvSpPr>
            <p:spPr>
              <a:xfrm>
                <a:off x="1291905" y="2045639"/>
                <a:ext cx="54387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受信者　　　　　　 </a:t>
                </a:r>
                <a:r>
                  <a:rPr lang="en-US" altLang="ja-JP" sz="1200" dirty="0"/>
                  <a:t>: </a:t>
                </a:r>
                <a:r>
                  <a:rPr lang="ja-JP" altLang="en-US" sz="1200" dirty="0"/>
                  <a:t>　　　</a:t>
                </a:r>
                <a:r>
                  <a:rPr lang="en-US" altLang="ja-JP" sz="1200" dirty="0"/>
                  <a:t>eee@fff.co.jp</a:t>
                </a:r>
                <a:endParaRPr kumimoji="1" lang="ja-JP" altLang="en-US" sz="1200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3D8F18D5-03BE-4FC1-8532-4F19247E5404}"/>
                  </a:ext>
                </a:extLst>
              </p:cNvPr>
              <p:cNvSpPr txBox="1"/>
              <p:nvPr/>
            </p:nvSpPr>
            <p:spPr>
              <a:xfrm>
                <a:off x="1291905" y="2234164"/>
                <a:ext cx="54387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件名　　　　　　　 </a:t>
                </a:r>
                <a:r>
                  <a:rPr lang="en-US" altLang="ja-JP" sz="1200" dirty="0"/>
                  <a:t>: </a:t>
                </a:r>
                <a:r>
                  <a:rPr lang="ja-JP" altLang="en-US" sz="1200" dirty="0"/>
                  <a:t>　　　件名です</a:t>
                </a:r>
                <a:endParaRPr kumimoji="1" lang="ja-JP" altLang="en-US" sz="1200" dirty="0"/>
              </a:p>
            </p:txBody>
          </p:sp>
        </p:grp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5F957AB-B8DE-40E1-81FD-DA433040C47F}"/>
                </a:ext>
              </a:extLst>
            </p:cNvPr>
            <p:cNvSpPr txBox="1"/>
            <p:nvPr/>
          </p:nvSpPr>
          <p:spPr>
            <a:xfrm>
              <a:off x="1291905" y="2244861"/>
              <a:ext cx="54387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本文　　　　　　　 </a:t>
              </a:r>
              <a:r>
                <a:rPr lang="en-US" altLang="ja-JP" sz="1200" dirty="0"/>
                <a:t>: </a:t>
              </a:r>
              <a:r>
                <a:rPr lang="ja-JP" altLang="en-US" sz="1200" dirty="0"/>
                <a:t>　　　本文です</a:t>
              </a:r>
              <a:endParaRPr kumimoji="1" lang="ja-JP" altLang="en-US" sz="1200" dirty="0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E4A5FF9-AFD1-41C1-B4FD-08E4BE2C0ACF}"/>
              </a:ext>
            </a:extLst>
          </p:cNvPr>
          <p:cNvGrpSpPr/>
          <p:nvPr/>
        </p:nvGrpSpPr>
        <p:grpSpPr>
          <a:xfrm>
            <a:off x="1275125" y="4696014"/>
            <a:ext cx="8338655" cy="1137335"/>
            <a:chOff x="1291905" y="1384525"/>
            <a:chExt cx="8338655" cy="1137335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54677592-F9C6-4844-91FF-990AF78DA4DE}"/>
                </a:ext>
              </a:extLst>
            </p:cNvPr>
            <p:cNvGrpSpPr/>
            <p:nvPr/>
          </p:nvGrpSpPr>
          <p:grpSpPr>
            <a:xfrm>
              <a:off x="1291905" y="1384525"/>
              <a:ext cx="8338655" cy="945719"/>
              <a:chOff x="1291905" y="1565444"/>
              <a:chExt cx="8338655" cy="945719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E7318B65-3EFD-4A68-97F6-C39765D96F08}"/>
                  </a:ext>
                </a:extLst>
              </p:cNvPr>
              <p:cNvSpPr txBox="1"/>
              <p:nvPr/>
            </p:nvSpPr>
            <p:spPr>
              <a:xfrm>
                <a:off x="1298196" y="1854023"/>
                <a:ext cx="83323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送信者　　　　　　：　　　○○○</a:t>
                </a:r>
                <a:r>
                  <a:rPr lang="en-US" altLang="ja-JP" sz="1200" dirty="0"/>
                  <a:t>@senkyo.co.jp</a:t>
                </a:r>
                <a:endParaRPr kumimoji="1" lang="ja-JP" altLang="en-US" sz="1200" dirty="0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60E7D78-C4AE-48F3-9CCB-38F333EB1C1D}"/>
                  </a:ext>
                </a:extLst>
              </p:cNvPr>
              <p:cNvSpPr txBox="1"/>
              <p:nvPr/>
            </p:nvSpPr>
            <p:spPr>
              <a:xfrm>
                <a:off x="1291905" y="1565444"/>
                <a:ext cx="8338655" cy="27699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４</a:t>
                </a:r>
                <a:r>
                  <a:rPr kumimoji="1" lang="ja-JP" altLang="en-US" sz="1200" dirty="0"/>
                  <a:t>件目</a:t>
                </a: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3739F97-319F-4E5E-969D-CAD1B0CCCCBB}"/>
                  </a:ext>
                </a:extLst>
              </p:cNvPr>
              <p:cNvSpPr txBox="1"/>
              <p:nvPr/>
            </p:nvSpPr>
            <p:spPr>
              <a:xfrm>
                <a:off x="1291905" y="2045639"/>
                <a:ext cx="54387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受信者　　　　　　 </a:t>
                </a:r>
                <a:r>
                  <a:rPr lang="en-US" altLang="ja-JP" sz="1200" dirty="0"/>
                  <a:t>: </a:t>
                </a:r>
                <a:r>
                  <a:rPr lang="ja-JP" altLang="en-US" sz="1200" dirty="0"/>
                  <a:t>　　　</a:t>
                </a:r>
                <a:r>
                  <a:rPr lang="en-US" altLang="ja-JP" sz="1200" dirty="0"/>
                  <a:t>ggg@hhh.co.jp</a:t>
                </a:r>
                <a:endParaRPr kumimoji="1" lang="ja-JP" altLang="en-US" sz="1200" dirty="0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2EC608C-9CCB-4F02-BF54-156FA28741E0}"/>
                  </a:ext>
                </a:extLst>
              </p:cNvPr>
              <p:cNvSpPr txBox="1"/>
              <p:nvPr/>
            </p:nvSpPr>
            <p:spPr>
              <a:xfrm>
                <a:off x="1291905" y="2234164"/>
                <a:ext cx="543877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件名　　　　　　　 </a:t>
                </a:r>
                <a:r>
                  <a:rPr lang="en-US" altLang="ja-JP" sz="1200" dirty="0"/>
                  <a:t>: </a:t>
                </a:r>
                <a:r>
                  <a:rPr lang="ja-JP" altLang="en-US" sz="1200" dirty="0"/>
                  <a:t>　　　件名です</a:t>
                </a:r>
                <a:endParaRPr kumimoji="1" lang="ja-JP" altLang="en-US" sz="1200" dirty="0"/>
              </a:p>
            </p:txBody>
          </p:sp>
        </p:grp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DD3485B-875B-4166-B983-D9484E06E698}"/>
                </a:ext>
              </a:extLst>
            </p:cNvPr>
            <p:cNvSpPr txBox="1"/>
            <p:nvPr/>
          </p:nvSpPr>
          <p:spPr>
            <a:xfrm>
              <a:off x="1291905" y="2244861"/>
              <a:ext cx="54387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本文　　　　　　　 </a:t>
              </a:r>
              <a:r>
                <a:rPr lang="en-US" altLang="ja-JP" sz="1200" dirty="0"/>
                <a:t>: </a:t>
              </a:r>
              <a:r>
                <a:rPr lang="ja-JP" altLang="en-US" sz="1200" dirty="0"/>
                <a:t>　　　本文です</a:t>
              </a:r>
              <a:endParaRPr kumimoji="1" lang="ja-JP" altLang="en-US" sz="1200" dirty="0"/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438FFB04-32BA-4029-BA64-98F0843C1C9B}"/>
              </a:ext>
            </a:extLst>
          </p:cNvPr>
          <p:cNvGrpSpPr/>
          <p:nvPr/>
        </p:nvGrpSpPr>
        <p:grpSpPr>
          <a:xfrm>
            <a:off x="5162238" y="6029299"/>
            <a:ext cx="838512" cy="277000"/>
            <a:chOff x="4655890" y="3152000"/>
            <a:chExt cx="1335105" cy="277000"/>
          </a:xfrm>
          <a:solidFill>
            <a:schemeClr val="accent6"/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8D5AF5D-91C7-4CEB-B91A-8FAE1DE15C13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AD687D8-11D9-4840-ABFF-036440D53ED5}"/>
                </a:ext>
              </a:extLst>
            </p:cNvPr>
            <p:cNvSpPr txBox="1"/>
            <p:nvPr/>
          </p:nvSpPr>
          <p:spPr>
            <a:xfrm>
              <a:off x="4858481" y="3152000"/>
              <a:ext cx="113251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閉じる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32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1275127" y="494951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BBE8D4-A291-434F-8E03-A269632BDBCC}"/>
              </a:ext>
            </a:extLst>
          </p:cNvPr>
          <p:cNvGrpSpPr/>
          <p:nvPr/>
        </p:nvGrpSpPr>
        <p:grpSpPr>
          <a:xfrm>
            <a:off x="2006670" y="585804"/>
            <a:ext cx="6581956" cy="923330"/>
            <a:chOff x="1275127" y="482612"/>
            <a:chExt cx="6581956" cy="9233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6A7C481-F97E-4886-ADD7-AF718EAA4FE0}"/>
                </a:ext>
              </a:extLst>
            </p:cNvPr>
            <p:cNvSpPr/>
            <p:nvPr/>
          </p:nvSpPr>
          <p:spPr>
            <a:xfrm>
              <a:off x="1483743" y="570090"/>
              <a:ext cx="6284463" cy="696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503CF42-B699-4384-B872-0F580F77051F}"/>
                </a:ext>
              </a:extLst>
            </p:cNvPr>
            <p:cNvSpPr/>
            <p:nvPr/>
          </p:nvSpPr>
          <p:spPr>
            <a:xfrm>
              <a:off x="1275127" y="482612"/>
              <a:ext cx="65819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AE5-B04E-42D0-9B55-2D35EB3EA7A8}"/>
              </a:ext>
            </a:extLst>
          </p:cNvPr>
          <p:cNvSpPr txBox="1"/>
          <p:nvPr/>
        </p:nvSpPr>
        <p:spPr>
          <a:xfrm>
            <a:off x="1367405" y="122246"/>
            <a:ext cx="50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送信完了ページ</a:t>
            </a:r>
            <a:r>
              <a:rPr kumimoji="1" lang="en-US" altLang="ja-JP" dirty="0"/>
              <a:t>(make sure email has sent)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0F685-4901-4DEF-A212-0AC466ADB32F}"/>
              </a:ext>
            </a:extLst>
          </p:cNvPr>
          <p:cNvSpPr txBox="1"/>
          <p:nvPr/>
        </p:nvSpPr>
        <p:spPr>
          <a:xfrm>
            <a:off x="1812021" y="1470293"/>
            <a:ext cx="10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受信者情報</a:t>
            </a:r>
            <a:endParaRPr kumimoji="1" lang="en-US" altLang="ja-JP" sz="1200" dirty="0"/>
          </a:p>
          <a:p>
            <a:r>
              <a:rPr lang="ja-JP" altLang="en-US" sz="1200" dirty="0"/>
              <a:t>ファイル</a:t>
            </a:r>
            <a:endParaRPr kumimoji="1" lang="ja-JP" altLang="en-US" sz="12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5EB9C50-7C83-433A-BC9F-2885A6AB7E36}"/>
              </a:ext>
            </a:extLst>
          </p:cNvPr>
          <p:cNvCxnSpPr>
            <a:cxnSpLocks/>
          </p:cNvCxnSpPr>
          <p:nvPr/>
        </p:nvCxnSpPr>
        <p:spPr>
          <a:xfrm>
            <a:off x="1258349" y="1963924"/>
            <a:ext cx="8380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8E2166-238A-4DC0-B9AF-F1246B50A4E2}"/>
              </a:ext>
            </a:extLst>
          </p:cNvPr>
          <p:cNvSpPr txBox="1"/>
          <p:nvPr/>
        </p:nvSpPr>
        <p:spPr>
          <a:xfrm>
            <a:off x="1814633" y="1977058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送信者</a:t>
            </a:r>
            <a:endParaRPr kumimoji="1" lang="ja-JP" altLang="en-US" sz="12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7350FEC-6E5C-40F0-A955-ADAF40D885BB}"/>
              </a:ext>
            </a:extLst>
          </p:cNvPr>
          <p:cNvCxnSpPr>
            <a:cxnSpLocks/>
          </p:cNvCxnSpPr>
          <p:nvPr/>
        </p:nvCxnSpPr>
        <p:spPr>
          <a:xfrm>
            <a:off x="1275127" y="2262520"/>
            <a:ext cx="8363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40F36E-3AB7-4615-BF90-A0811FAA01D2}"/>
              </a:ext>
            </a:extLst>
          </p:cNvPr>
          <p:cNvSpPr txBox="1"/>
          <p:nvPr/>
        </p:nvSpPr>
        <p:spPr>
          <a:xfrm>
            <a:off x="1814633" y="2371165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件名：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B9BBFE4-FD2D-42A0-9E54-43A90F2C95AD}"/>
              </a:ext>
            </a:extLst>
          </p:cNvPr>
          <p:cNvSpPr txBox="1"/>
          <p:nvPr/>
        </p:nvSpPr>
        <p:spPr>
          <a:xfrm>
            <a:off x="1339528" y="2755956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本文（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件目）：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2B24DFE-0FE8-45FD-8163-52CB39C01C9A}"/>
              </a:ext>
            </a:extLst>
          </p:cNvPr>
          <p:cNvGrpSpPr/>
          <p:nvPr/>
        </p:nvGrpSpPr>
        <p:grpSpPr>
          <a:xfrm>
            <a:off x="3983414" y="3181893"/>
            <a:ext cx="1807786" cy="298146"/>
            <a:chOff x="4646387" y="3277059"/>
            <a:chExt cx="1101276" cy="298146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043C0A0-71BE-4815-9343-881392FDF62D}"/>
                </a:ext>
              </a:extLst>
            </p:cNvPr>
            <p:cNvSpPr/>
            <p:nvPr/>
          </p:nvSpPr>
          <p:spPr>
            <a:xfrm>
              <a:off x="4673873" y="3277059"/>
              <a:ext cx="1073790" cy="277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FD6926D-D89E-416A-8065-A9A31C5D6781}"/>
                </a:ext>
              </a:extLst>
            </p:cNvPr>
            <p:cNvSpPr txBox="1"/>
            <p:nvPr/>
          </p:nvSpPr>
          <p:spPr>
            <a:xfrm>
              <a:off x="4646387" y="3298206"/>
              <a:ext cx="1073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メール送信を完了する</a:t>
              </a:r>
            </a:p>
          </p:txBody>
        </p: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598234C-0135-4AAD-BC43-461E539F12BD}"/>
              </a:ext>
            </a:extLst>
          </p:cNvPr>
          <p:cNvCxnSpPr>
            <a:cxnSpLocks/>
          </p:cNvCxnSpPr>
          <p:nvPr/>
        </p:nvCxnSpPr>
        <p:spPr>
          <a:xfrm>
            <a:off x="1275127" y="4779412"/>
            <a:ext cx="8363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3C79CB-51B8-4A0B-929E-57DFE4FA6B2C}"/>
              </a:ext>
            </a:extLst>
          </p:cNvPr>
          <p:cNvSpPr/>
          <p:nvPr/>
        </p:nvSpPr>
        <p:spPr>
          <a:xfrm>
            <a:off x="4933639" y="6029610"/>
            <a:ext cx="1510121" cy="277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040F99A-B3AE-43C8-AB12-4429AD25EE4E}"/>
              </a:ext>
            </a:extLst>
          </p:cNvPr>
          <p:cNvSpPr txBox="1"/>
          <p:nvPr/>
        </p:nvSpPr>
        <p:spPr>
          <a:xfrm>
            <a:off x="3114938" y="1530962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:csv sample file.csv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BA88D9-D28E-48DE-976B-BAFDB7DE53FA}"/>
              </a:ext>
            </a:extLst>
          </p:cNvPr>
          <p:cNvSpPr txBox="1"/>
          <p:nvPr/>
        </p:nvSpPr>
        <p:spPr>
          <a:xfrm>
            <a:off x="3114938" y="1986374"/>
            <a:ext cx="197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</a:t>
            </a:r>
            <a:r>
              <a:rPr lang="ja-JP" altLang="en-US" sz="1200" dirty="0"/>
              <a:t>○○○</a:t>
            </a:r>
            <a:r>
              <a:rPr lang="en-US" altLang="ja-JP" sz="1200" dirty="0"/>
              <a:t>@senkyo.co.jp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09E1F32-C86F-407B-9362-797E88FEDAA9}"/>
              </a:ext>
            </a:extLst>
          </p:cNvPr>
          <p:cNvSpPr txBox="1"/>
          <p:nvPr/>
        </p:nvSpPr>
        <p:spPr>
          <a:xfrm>
            <a:off x="3154473" y="2361276"/>
            <a:ext cx="54387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件名です。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9C29B4-F5BB-4F37-AF8B-5881306127BF}"/>
              </a:ext>
            </a:extLst>
          </p:cNvPr>
          <p:cNvSpPr txBox="1"/>
          <p:nvPr/>
        </p:nvSpPr>
        <p:spPr>
          <a:xfrm>
            <a:off x="3168893" y="2702780"/>
            <a:ext cx="304140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本文です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1B25AF-F350-47CF-B2C9-434CD5A3A83E}"/>
              </a:ext>
            </a:extLst>
          </p:cNvPr>
          <p:cNvCxnSpPr>
            <a:cxnSpLocks/>
          </p:cNvCxnSpPr>
          <p:nvPr/>
        </p:nvCxnSpPr>
        <p:spPr>
          <a:xfrm>
            <a:off x="1266737" y="2707875"/>
            <a:ext cx="8363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D102FB7A-830E-449E-9659-4CF88D882195}"/>
              </a:ext>
            </a:extLst>
          </p:cNvPr>
          <p:cNvSpPr/>
          <p:nvPr/>
        </p:nvSpPr>
        <p:spPr>
          <a:xfrm>
            <a:off x="8264604" y="3032395"/>
            <a:ext cx="1879521" cy="447643"/>
          </a:xfrm>
          <a:prstGeom prst="wedgeRectCallout">
            <a:avLst>
              <a:gd name="adj1" fmla="val -178502"/>
              <a:gd name="adj2" fmla="val 516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ログイン画面へ遷移します。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4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1275127" y="494951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E51A484-9065-4D3D-AFBF-7C2DEC524F54}"/>
              </a:ext>
            </a:extLst>
          </p:cNvPr>
          <p:cNvGrpSpPr/>
          <p:nvPr/>
        </p:nvGrpSpPr>
        <p:grpSpPr>
          <a:xfrm>
            <a:off x="4861419" y="3759945"/>
            <a:ext cx="1191238" cy="277000"/>
            <a:chOff x="4655890" y="3152000"/>
            <a:chExt cx="1191238" cy="2770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AA8AFD0-29AF-4434-A435-DC2607362948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2B62280-E02C-4F43-AE33-2214DF65DADB}"/>
                </a:ext>
              </a:extLst>
            </p:cNvPr>
            <p:cNvSpPr txBox="1"/>
            <p:nvPr/>
          </p:nvSpPr>
          <p:spPr>
            <a:xfrm>
              <a:off x="4773338" y="3152001"/>
              <a:ext cx="1073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ログイン</a:t>
              </a:r>
              <a:endParaRPr kumimoji="1" lang="ja-JP" altLang="en-US" sz="1200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D01E465-B330-4586-AD10-7D8543B31726}"/>
              </a:ext>
            </a:extLst>
          </p:cNvPr>
          <p:cNvGrpSpPr/>
          <p:nvPr/>
        </p:nvGrpSpPr>
        <p:grpSpPr>
          <a:xfrm>
            <a:off x="2726422" y="2357307"/>
            <a:ext cx="4051882" cy="797117"/>
            <a:chOff x="2726422" y="2155971"/>
            <a:chExt cx="4051882" cy="79711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21F2C21-6026-468C-A5AA-96C7831048F7}"/>
                </a:ext>
              </a:extLst>
            </p:cNvPr>
            <p:cNvSpPr txBox="1"/>
            <p:nvPr/>
          </p:nvSpPr>
          <p:spPr>
            <a:xfrm>
              <a:off x="2726422" y="2676089"/>
              <a:ext cx="1778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パスワード　　　：</a:t>
              </a:r>
              <a:endParaRPr kumimoji="1" lang="ja-JP" altLang="en-US" sz="12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C42C52F-B595-4FE7-8AE1-0E134F176016}"/>
                </a:ext>
              </a:extLst>
            </p:cNvPr>
            <p:cNvSpPr txBox="1"/>
            <p:nvPr/>
          </p:nvSpPr>
          <p:spPr>
            <a:xfrm>
              <a:off x="2793534" y="2155971"/>
              <a:ext cx="1484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管理者</a:t>
              </a:r>
              <a:r>
                <a:rPr kumimoji="1" lang="en-US" altLang="ja-JP" sz="1200" dirty="0"/>
                <a:t>ID</a:t>
              </a:r>
              <a:r>
                <a:rPr kumimoji="1" lang="ja-JP" altLang="en-US" sz="1200" dirty="0"/>
                <a:t>　　　：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393477-90B8-4AE0-8772-4352F11A4567}"/>
                </a:ext>
              </a:extLst>
            </p:cNvPr>
            <p:cNvSpPr/>
            <p:nvPr/>
          </p:nvSpPr>
          <p:spPr>
            <a:xfrm>
              <a:off x="4278385" y="2193886"/>
              <a:ext cx="2499919" cy="1593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C2D2AD1-8D45-41FC-AA60-48F3D2D1C558}"/>
              </a:ext>
            </a:extLst>
          </p:cNvPr>
          <p:cNvSpPr/>
          <p:nvPr/>
        </p:nvSpPr>
        <p:spPr>
          <a:xfrm>
            <a:off x="4280601" y="2915340"/>
            <a:ext cx="2499919" cy="1593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BBE8D4-A291-434F-8E03-A269632BDBCC}"/>
              </a:ext>
            </a:extLst>
          </p:cNvPr>
          <p:cNvGrpSpPr/>
          <p:nvPr/>
        </p:nvGrpSpPr>
        <p:grpSpPr>
          <a:xfrm>
            <a:off x="1920170" y="871030"/>
            <a:ext cx="6581956" cy="923330"/>
            <a:chOff x="1275127" y="482612"/>
            <a:chExt cx="6581956" cy="9233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6A7C481-F97E-4886-ADD7-AF718EAA4FE0}"/>
                </a:ext>
              </a:extLst>
            </p:cNvPr>
            <p:cNvSpPr/>
            <p:nvPr/>
          </p:nvSpPr>
          <p:spPr>
            <a:xfrm>
              <a:off x="1483743" y="570090"/>
              <a:ext cx="6284463" cy="696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503CF42-B699-4384-B872-0F580F77051F}"/>
                </a:ext>
              </a:extLst>
            </p:cNvPr>
            <p:cNvSpPr/>
            <p:nvPr/>
          </p:nvSpPr>
          <p:spPr>
            <a:xfrm>
              <a:off x="1275127" y="482612"/>
              <a:ext cx="65819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AE5-B04E-42D0-9B55-2D35EB3EA7A8}"/>
              </a:ext>
            </a:extLst>
          </p:cNvPr>
          <p:cNvSpPr txBox="1"/>
          <p:nvPr/>
        </p:nvSpPr>
        <p:spPr>
          <a:xfrm>
            <a:off x="1367406" y="122246"/>
            <a:ext cx="39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管理者</a:t>
            </a:r>
            <a:r>
              <a:rPr kumimoji="1" lang="ja-JP" altLang="en-US" dirty="0"/>
              <a:t>ログインページ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admin_login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DBC144-1731-46AD-96E4-853F0A9AC1E1}"/>
              </a:ext>
            </a:extLst>
          </p:cNvPr>
          <p:cNvSpPr txBox="1"/>
          <p:nvPr/>
        </p:nvSpPr>
        <p:spPr>
          <a:xfrm>
            <a:off x="4425903" y="1654794"/>
            <a:ext cx="252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管理者</a:t>
            </a:r>
            <a:r>
              <a:rPr kumimoji="1" lang="ja-JP" altLang="en-US" sz="1000" dirty="0"/>
              <a:t>ログインページ</a:t>
            </a:r>
          </a:p>
        </p:txBody>
      </p:sp>
    </p:spTree>
    <p:extLst>
      <p:ext uri="{BB962C8B-B14F-4D97-AF65-F5344CB8AC3E}">
        <p14:creationId xmlns:p14="http://schemas.microsoft.com/office/powerpoint/2010/main" val="2110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1275127" y="494951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AE5-B04E-42D0-9B55-2D35EB3EA7A8}"/>
              </a:ext>
            </a:extLst>
          </p:cNvPr>
          <p:cNvSpPr txBox="1"/>
          <p:nvPr/>
        </p:nvSpPr>
        <p:spPr>
          <a:xfrm>
            <a:off x="1367405" y="122246"/>
            <a:ext cx="38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管理者</a:t>
            </a:r>
            <a:r>
              <a:rPr lang="en-US" altLang="ja-JP" dirty="0"/>
              <a:t>-</a:t>
            </a:r>
            <a:r>
              <a:rPr lang="ja-JP" altLang="en-US" dirty="0"/>
              <a:t>利用者一覧ページ</a:t>
            </a:r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EA8F5973-F5FE-4D47-B211-A33756A7695E}"/>
              </a:ext>
            </a:extLst>
          </p:cNvPr>
          <p:cNvGrpSpPr/>
          <p:nvPr/>
        </p:nvGrpSpPr>
        <p:grpSpPr>
          <a:xfrm>
            <a:off x="1920170" y="871030"/>
            <a:ext cx="6581956" cy="923330"/>
            <a:chOff x="1275127" y="482612"/>
            <a:chExt cx="6581956" cy="92333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5A2607E-C77F-4258-914F-F7B3D645E43B}"/>
                </a:ext>
              </a:extLst>
            </p:cNvPr>
            <p:cNvSpPr/>
            <p:nvPr/>
          </p:nvSpPr>
          <p:spPr>
            <a:xfrm>
              <a:off x="1483743" y="570090"/>
              <a:ext cx="6284463" cy="696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193EBCC9-441C-42F9-908E-9DA053B57F80}"/>
                </a:ext>
              </a:extLst>
            </p:cNvPr>
            <p:cNvSpPr/>
            <p:nvPr/>
          </p:nvSpPr>
          <p:spPr>
            <a:xfrm>
              <a:off x="1275127" y="482612"/>
              <a:ext cx="65819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280F967-D560-4724-A2F5-FA98750F14BA}"/>
              </a:ext>
            </a:extLst>
          </p:cNvPr>
          <p:cNvSpPr txBox="1"/>
          <p:nvPr/>
        </p:nvSpPr>
        <p:spPr>
          <a:xfrm>
            <a:off x="4425903" y="1654794"/>
            <a:ext cx="252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利用者閲覧</a:t>
            </a:r>
            <a:r>
              <a:rPr kumimoji="1" lang="ja-JP" altLang="en-US" sz="1000" dirty="0"/>
              <a:t>ページ</a:t>
            </a:r>
          </a:p>
        </p:txBody>
      </p:sp>
    </p:spTree>
    <p:extLst>
      <p:ext uri="{BB962C8B-B14F-4D97-AF65-F5344CB8AC3E}">
        <p14:creationId xmlns:p14="http://schemas.microsoft.com/office/powerpoint/2010/main" val="69778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70FF7A-2117-4B9F-88DE-3FB546864E42}"/>
              </a:ext>
            </a:extLst>
          </p:cNvPr>
          <p:cNvSpPr/>
          <p:nvPr/>
        </p:nvSpPr>
        <p:spPr>
          <a:xfrm>
            <a:off x="1275127" y="494951"/>
            <a:ext cx="8363823" cy="6182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E51A484-9065-4D3D-AFBF-7C2DEC524F54}"/>
              </a:ext>
            </a:extLst>
          </p:cNvPr>
          <p:cNvGrpSpPr/>
          <p:nvPr/>
        </p:nvGrpSpPr>
        <p:grpSpPr>
          <a:xfrm>
            <a:off x="4686299" y="4978877"/>
            <a:ext cx="1838325" cy="461666"/>
            <a:chOff x="4655890" y="3152000"/>
            <a:chExt cx="1191238" cy="46166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AA8AFD0-29AF-4434-A435-DC2607362948}"/>
                </a:ext>
              </a:extLst>
            </p:cNvPr>
            <p:cNvSpPr/>
            <p:nvPr/>
          </p:nvSpPr>
          <p:spPr>
            <a:xfrm>
              <a:off x="4655890" y="3152000"/>
              <a:ext cx="1132514" cy="277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2B62280-E02C-4F43-AE33-2214DF65DADB}"/>
                </a:ext>
              </a:extLst>
            </p:cNvPr>
            <p:cNvSpPr txBox="1"/>
            <p:nvPr/>
          </p:nvSpPr>
          <p:spPr>
            <a:xfrm>
              <a:off x="4773338" y="3152001"/>
              <a:ext cx="107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この内容で登録する</a:t>
              </a:r>
              <a:endParaRPr kumimoji="1" lang="ja-JP" altLang="en-US" sz="12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BBE8D4-A291-434F-8E03-A269632BDBCC}"/>
              </a:ext>
            </a:extLst>
          </p:cNvPr>
          <p:cNvGrpSpPr/>
          <p:nvPr/>
        </p:nvGrpSpPr>
        <p:grpSpPr>
          <a:xfrm>
            <a:off x="1920170" y="871030"/>
            <a:ext cx="6581956" cy="923330"/>
            <a:chOff x="1275127" y="482612"/>
            <a:chExt cx="6581956" cy="9233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6A7C481-F97E-4886-ADD7-AF718EAA4FE0}"/>
                </a:ext>
              </a:extLst>
            </p:cNvPr>
            <p:cNvSpPr/>
            <p:nvPr/>
          </p:nvSpPr>
          <p:spPr>
            <a:xfrm>
              <a:off x="1483743" y="570090"/>
              <a:ext cx="6284463" cy="6962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503CF42-B699-4384-B872-0F580F77051F}"/>
                </a:ext>
              </a:extLst>
            </p:cNvPr>
            <p:cNvSpPr/>
            <p:nvPr/>
          </p:nvSpPr>
          <p:spPr>
            <a:xfrm>
              <a:off x="1275127" y="482612"/>
              <a:ext cx="65819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タンポポ製作所</a:t>
              </a:r>
              <a:r>
                <a:rPr lang="ja-JP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一括メール送信システム</a:t>
              </a:r>
              <a:endParaRPr lang="ja-JP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AE5-B04E-42D0-9B55-2D35EB3EA7A8}"/>
              </a:ext>
            </a:extLst>
          </p:cNvPr>
          <p:cNvSpPr txBox="1"/>
          <p:nvPr/>
        </p:nvSpPr>
        <p:spPr>
          <a:xfrm>
            <a:off x="1367405" y="122246"/>
            <a:ext cx="38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管理者</a:t>
            </a:r>
            <a:r>
              <a:rPr lang="en-US" altLang="ja-JP" dirty="0"/>
              <a:t>-</a:t>
            </a:r>
            <a:r>
              <a:rPr lang="ja-JP" altLang="en-US" dirty="0"/>
              <a:t>新規登録ページ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DBC144-1731-46AD-96E4-853F0A9AC1E1}"/>
              </a:ext>
            </a:extLst>
          </p:cNvPr>
          <p:cNvSpPr txBox="1"/>
          <p:nvPr/>
        </p:nvSpPr>
        <p:spPr>
          <a:xfrm>
            <a:off x="4425903" y="1654794"/>
            <a:ext cx="252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新規登録ページ</a:t>
            </a:r>
            <a:endParaRPr kumimoji="1" lang="ja-JP" altLang="en-US" sz="10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7DD8631-8A68-4059-A205-604ADD106C1F}"/>
              </a:ext>
            </a:extLst>
          </p:cNvPr>
          <p:cNvCxnSpPr>
            <a:cxnSpLocks/>
          </p:cNvCxnSpPr>
          <p:nvPr/>
        </p:nvCxnSpPr>
        <p:spPr>
          <a:xfrm>
            <a:off x="7200900" y="3552825"/>
            <a:ext cx="95250" cy="15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C70055D-AF2E-4CF8-A8D8-CB2E823A6C22}"/>
              </a:ext>
            </a:extLst>
          </p:cNvPr>
          <p:cNvSpPr txBox="1"/>
          <p:nvPr/>
        </p:nvSpPr>
        <p:spPr>
          <a:xfrm>
            <a:off x="2004982" y="2411382"/>
            <a:ext cx="169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ユーザー名　　　：</a:t>
            </a:r>
            <a:endParaRPr kumimoji="1" lang="en-US" altLang="ja-JP" sz="12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12C4F93-0EA3-4C2B-97AB-B65188EFFF0E}"/>
              </a:ext>
            </a:extLst>
          </p:cNvPr>
          <p:cNvSpPr/>
          <p:nvPr/>
        </p:nvSpPr>
        <p:spPr>
          <a:xfrm>
            <a:off x="3498858" y="2437466"/>
            <a:ext cx="4927406" cy="18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D33AD20-4A24-4605-B9CB-6E7373123E68}"/>
              </a:ext>
            </a:extLst>
          </p:cNvPr>
          <p:cNvSpPr txBox="1"/>
          <p:nvPr/>
        </p:nvSpPr>
        <p:spPr>
          <a:xfrm>
            <a:off x="1995922" y="3210402"/>
            <a:ext cx="26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パスワード　　　：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60E4670-1DC1-48DF-B8E9-EBB5B4F17777}"/>
              </a:ext>
            </a:extLst>
          </p:cNvPr>
          <p:cNvSpPr/>
          <p:nvPr/>
        </p:nvSpPr>
        <p:spPr>
          <a:xfrm>
            <a:off x="3485843" y="3240926"/>
            <a:ext cx="4940421" cy="18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9CCD4E-3497-4864-91F5-32A7D92261CD}"/>
              </a:ext>
            </a:extLst>
          </p:cNvPr>
          <p:cNvSpPr txBox="1"/>
          <p:nvPr/>
        </p:nvSpPr>
        <p:spPr>
          <a:xfrm>
            <a:off x="1821119" y="2791489"/>
            <a:ext cx="26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メールアドレス　　：　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8A99E80-C358-4EC0-98ED-AF0198476BC4}"/>
              </a:ext>
            </a:extLst>
          </p:cNvPr>
          <p:cNvSpPr/>
          <p:nvPr/>
        </p:nvSpPr>
        <p:spPr>
          <a:xfrm>
            <a:off x="3499507" y="3644873"/>
            <a:ext cx="4940421" cy="18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162C93D-BD7A-4707-8F54-DF0CF3551BD5}"/>
              </a:ext>
            </a:extLst>
          </p:cNvPr>
          <p:cNvSpPr/>
          <p:nvPr/>
        </p:nvSpPr>
        <p:spPr>
          <a:xfrm>
            <a:off x="3499507" y="2828046"/>
            <a:ext cx="4940421" cy="18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吹き出し: 四角形 41">
            <a:extLst>
              <a:ext uri="{FF2B5EF4-FFF2-40B4-BE49-F238E27FC236}">
                <a16:creationId xmlns:a16="http://schemas.microsoft.com/office/drawing/2014/main" id="{FFEC3C01-9AAF-4A04-AC87-13523CF02717}"/>
              </a:ext>
            </a:extLst>
          </p:cNvPr>
          <p:cNvSpPr/>
          <p:nvPr/>
        </p:nvSpPr>
        <p:spPr>
          <a:xfrm>
            <a:off x="8070630" y="4130429"/>
            <a:ext cx="2059324" cy="698299"/>
          </a:xfrm>
          <a:prstGeom prst="wedgeRectCallout">
            <a:avLst>
              <a:gd name="adj1" fmla="val -125403"/>
              <a:gd name="adj2" fmla="val 9253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データベースに、</a:t>
            </a:r>
            <a:r>
              <a:rPr kumimoji="1" lang="en-US" altLang="ja-JP" sz="1050" dirty="0">
                <a:solidFill>
                  <a:schemeClr val="tx1"/>
                </a:solidFill>
              </a:rPr>
              <a:t>ID</a:t>
            </a:r>
            <a:r>
              <a:rPr kumimoji="1" lang="ja-JP" altLang="en-US" sz="1050" dirty="0">
                <a:solidFill>
                  <a:schemeClr val="tx1"/>
                </a:solidFill>
              </a:rPr>
              <a:t>、ユーザー</a:t>
            </a:r>
            <a:r>
              <a:rPr kumimoji="1" lang="en-US" altLang="ja-JP" sz="1050" dirty="0">
                <a:solidFill>
                  <a:schemeClr val="tx1"/>
                </a:solidFill>
              </a:rPr>
              <a:t>ID</a:t>
            </a:r>
            <a:r>
              <a:rPr kumimoji="1" lang="ja-JP" altLang="en-US" sz="1050" dirty="0">
                <a:solidFill>
                  <a:schemeClr val="tx1"/>
                </a:solidFill>
              </a:rPr>
              <a:t>、ユーザー名、パスワード、メールアドレス、作成日が登録される</a:t>
            </a:r>
          </a:p>
        </p:txBody>
      </p:sp>
    </p:spTree>
    <p:extLst>
      <p:ext uri="{BB962C8B-B14F-4D97-AF65-F5344CB8AC3E}">
        <p14:creationId xmlns:p14="http://schemas.microsoft.com/office/powerpoint/2010/main" val="18819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665</Words>
  <Application>Microsoft Office PowerPoint</Application>
  <PresentationFormat>ワイド画面</PresentationFormat>
  <Paragraphs>129</Paragraphs>
  <Slides>10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及川 直人</dc:creator>
  <cp:lastModifiedBy>及川 直人</cp:lastModifiedBy>
  <cp:revision>15</cp:revision>
  <dcterms:created xsi:type="dcterms:W3CDTF">2021-03-17T01:56:40Z</dcterms:created>
  <dcterms:modified xsi:type="dcterms:W3CDTF">2021-03-25T00:32:15Z</dcterms:modified>
</cp:coreProperties>
</file>