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F093B-B330-4759-8B14-4EB9513BA099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87FB1-36EF-4D92-ACD5-4EE1BE7E37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81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8480D-E1CA-4A5F-9758-7608A2BDF9E1}" type="datetimeFigureOut">
              <a:rPr lang="ru-RU" smtClean="0"/>
              <a:t>29.10.2022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C523F-6EB1-4B47-ACDF-F41B53E4C1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7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90B6E-DC67-4462-94B6-696AF2160B7F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0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D24CE-C15F-4C42-856C-371C8CB39AC4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7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FBF2-E5FE-42B4-B58B-56516AD2302D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538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6880-2B2E-4C8C-99C6-3A3B44A07D94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670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2C7-9487-43E5-8D95-429740D0C831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6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E472B-4E7F-4DED-98FF-4013A6CAA61E}" type="datetime1">
              <a:rPr lang="ru-RU" smtClean="0"/>
              <a:t>29.10.2022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1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68029-AB58-4EA3-92B4-9B21EF15306B}" type="datetime1">
              <a:rPr lang="ru-RU" smtClean="0"/>
              <a:t>29.10.2022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26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223E7-E385-4A2F-B4F9-B3C40BCE7388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802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D96A8-0D68-4ACD-9C83-2251445B3295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7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B8D2-B107-4741-BA5A-35CAB118274E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6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6367-6856-4694-A130-9FE3131BA62B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8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4F11-1B2C-417A-A2D1-D5E2748BAF24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05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5F60-1D97-4FDB-8563-5AE2CFB7C387}" type="datetime1">
              <a:rPr lang="ru-RU" smtClean="0"/>
              <a:t>29.10.2022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70D-CC89-4A0F-8E80-D9C113F232C2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4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FA-57FD-4821-A321-330A0399E904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2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62938-C416-42CB-999B-2244D69349E3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8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2DF-239B-48BF-8F41-99E712C76F57}" type="datetime1">
              <a:rPr lang="ru-RU" smtClean="0"/>
              <a:t>29.10.2022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7AAD75-ACDF-4546-B909-EB6EF0561002}" type="datetime1">
              <a:rPr lang="ru-RU" smtClean="0"/>
              <a:t>29.10.2022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E0CB-E4D8-42F4-9D2C-2E9054B2C9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416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17595" y="1047916"/>
            <a:ext cx="6634945" cy="18515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Лабораторная работа №7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064" y="4152208"/>
            <a:ext cx="7342909" cy="1083469"/>
          </a:xfrm>
        </p:spPr>
        <p:txBody>
          <a:bodyPr>
            <a:noAutofit/>
          </a:bodyPr>
          <a:lstStyle/>
          <a:p>
            <a:r>
              <a:rPr lang="ru-RU" sz="2000" dirty="0"/>
              <a:t>Адресация IPv4 и IPv6. Настройка DHCP </a:t>
            </a:r>
            <a:endParaRPr lang="en-US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40" y="4152208"/>
            <a:ext cx="2331720" cy="23317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000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46D47-AC72-A55D-BD88-08DF1DBC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10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7A3B6F-583D-F182-609E-78A586C8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80" y="509890"/>
            <a:ext cx="5936907" cy="264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Рисунок 1">
            <a:extLst>
              <a:ext uri="{FF2B5EF4-FFF2-40B4-BE49-F238E27FC236}">
                <a16:creationId xmlns:a16="http://schemas.microsoft.com/office/drawing/2014/main" id="{9BB8D751-74E1-F51F-9F03-C930F169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68" y="3700021"/>
            <a:ext cx="4343819" cy="95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93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0EDD57-0A88-3B80-B7B8-1A1B0E90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95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227717-1D4C-87A1-D537-BB84645D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7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D38F50-D81C-D94C-22FA-277B16DF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61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9D5117-65F6-F63C-EA1D-A1B5F99E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CCABCD-C233-9A98-45D4-B9661732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1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252" y="1643570"/>
            <a:ext cx="11139055" cy="4553362"/>
          </a:xfrm>
        </p:spPr>
        <p:txBody>
          <a:bodyPr numCol="1"/>
          <a:lstStyle/>
          <a:p>
            <a:pPr>
              <a:buSzPct val="110000"/>
            </a:pPr>
            <a:r>
              <a:rPr lang="en-US" dirty="0"/>
              <a:t>&gt; </a:t>
            </a:r>
            <a:r>
              <a:rPr lang="ru-RU" dirty="0"/>
              <a:t>Титульная страница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Структура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Представление выступающего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Прагматика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Цель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Задача выполнения лаб. работы</a:t>
            </a:r>
            <a:br>
              <a:rPr lang="ru-RU" dirty="0"/>
            </a:br>
            <a:r>
              <a:rPr lang="en-US" dirty="0"/>
              <a:t>&gt; </a:t>
            </a:r>
            <a:r>
              <a:rPr lang="ru-RU" dirty="0"/>
              <a:t>Результат выполнения лаб. 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522" y="1634398"/>
            <a:ext cx="2704233" cy="18013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softEdge rad="11049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" y="438834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477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964" y="2054881"/>
            <a:ext cx="11885837" cy="5275550"/>
          </a:xfrm>
        </p:spPr>
        <p:txBody>
          <a:bodyPr/>
          <a:lstStyle/>
          <a:p>
            <a:r>
              <a:rPr lang="ru-RU" sz="3200" dirty="0"/>
              <a:t>Выполнил:  Юсупов Шухратджон Фирдавсович</a:t>
            </a:r>
            <a:br>
              <a:rPr lang="ru-RU" sz="3200" dirty="0"/>
            </a:br>
            <a:r>
              <a:rPr lang="ru-RU" sz="3200" dirty="0"/>
              <a:t>Факультет: Физико-математических и естественных наук</a:t>
            </a:r>
            <a:br>
              <a:rPr lang="ru-RU" sz="3200" dirty="0"/>
            </a:br>
            <a:r>
              <a:rPr lang="ru-RU" sz="3200" dirty="0"/>
              <a:t>Направление: Прикладная информатика (09.03.03)</a:t>
            </a:r>
            <a:br>
              <a:rPr lang="ru-RU" sz="3200" dirty="0"/>
            </a:br>
            <a:r>
              <a:rPr lang="ru-RU" sz="3200" dirty="0"/>
              <a:t>Группа: НПИбд-02-20</a:t>
            </a:r>
            <a:br>
              <a:rPr lang="ru-RU" sz="3200" dirty="0"/>
            </a:br>
            <a:r>
              <a:rPr lang="ru-RU" sz="3200" dirty="0"/>
              <a:t>Ст. Номер: 1032205329</a:t>
            </a:r>
            <a:br>
              <a:rPr lang="ru-RU" sz="3200" dirty="0"/>
            </a:br>
            <a:r>
              <a:rPr lang="ru-RU" sz="3200" dirty="0"/>
              <a:t>Почта </a:t>
            </a:r>
            <a:r>
              <a:rPr lang="en-US" sz="3200" dirty="0"/>
              <a:t>Outlook</a:t>
            </a:r>
            <a:r>
              <a:rPr lang="ru-RU" sz="3200" dirty="0"/>
              <a:t>: </a:t>
            </a:r>
            <a:r>
              <a:rPr lang="en-US" sz="3200" dirty="0"/>
              <a:t>1032205329@rudn.ru</a:t>
            </a:r>
            <a:br>
              <a:rPr lang="ru-RU" dirty="0"/>
            </a:b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34" y="4239493"/>
            <a:ext cx="3433803" cy="22873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72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6840" y="1166714"/>
            <a:ext cx="2001341" cy="869904"/>
          </a:xfrm>
        </p:spPr>
        <p:txBody>
          <a:bodyPr/>
          <a:lstStyle/>
          <a:p>
            <a:pPr algn="ctr"/>
            <a:r>
              <a:rPr lang="ru-RU" dirty="0"/>
              <a:t>Цель: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01" y="2448233"/>
            <a:ext cx="9254835" cy="233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Получение навыков настройки службы DHCP на сетевом оборудовании для распределения адресов IPv4 и IPv6. </a:t>
            </a:r>
            <a:endParaRPr lang="ru-RU" sz="3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207" y="4384393"/>
            <a:ext cx="2603697" cy="19489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19" y="295729"/>
            <a:ext cx="4381500" cy="8001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3964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46507E-72A9-A70B-0159-12EFCA34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5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5CCD85-3B78-6F0A-97A7-03DB1F5CA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534" y="589225"/>
            <a:ext cx="475456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F369B1C0-5068-4F0B-2E45-4EF9A1FC8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32" y="2590383"/>
            <a:ext cx="6168049" cy="76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Рисунок 1">
            <a:extLst>
              <a:ext uri="{FF2B5EF4-FFF2-40B4-BE49-F238E27FC236}">
                <a16:creationId xmlns:a16="http://schemas.microsoft.com/office/drawing/2014/main" id="{47228E47-8046-61B9-70DC-AD3084D51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32" y="3792750"/>
            <a:ext cx="5869724" cy="219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54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19DA3-9FFD-A72D-BBC8-922F01E1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6</a:t>
            </a:fld>
            <a:endParaRPr lang="ru-RU"/>
          </a:p>
        </p:txBody>
      </p:sp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B90A922C-7E09-B94F-DBDA-FA1F74999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65" y="173180"/>
            <a:ext cx="5854032" cy="31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Рисунок 1">
            <a:extLst>
              <a:ext uri="{FF2B5EF4-FFF2-40B4-BE49-F238E27FC236}">
                <a16:creationId xmlns:a16="http://schemas.microsoft.com/office/drawing/2014/main" id="{511889CA-DC07-B034-0E17-574CA013F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265" y="3504416"/>
            <a:ext cx="5854032" cy="316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40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72478-966B-6487-C348-9BCBD6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7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4D3245-3C05-96B1-0387-5E2767D33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93" y="136738"/>
            <a:ext cx="49911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39E42FAD-68EF-E694-0CA9-BD29CD6D9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93" y="4084981"/>
            <a:ext cx="5120182" cy="13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307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7F8704-87D2-B7FA-0EF4-F70BF480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8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3D8F2AD-5FB0-EC18-220C-D6A1CCB6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41" y="295729"/>
            <a:ext cx="6196554" cy="300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Рисунок 1">
            <a:extLst>
              <a:ext uri="{FF2B5EF4-FFF2-40B4-BE49-F238E27FC236}">
                <a16:creationId xmlns:a16="http://schemas.microsoft.com/office/drawing/2014/main" id="{F09F496F-609A-CF72-E9AB-C53E1AF1B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40" y="3590592"/>
            <a:ext cx="2900281" cy="2489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Рисунок 1">
            <a:extLst>
              <a:ext uri="{FF2B5EF4-FFF2-40B4-BE49-F238E27FC236}">
                <a16:creationId xmlns:a16="http://schemas.microsoft.com/office/drawing/2014/main" id="{C17FD639-88E1-6E0D-172A-5EEF6016F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115" y="3590592"/>
            <a:ext cx="5121437" cy="107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94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79E203-D2FC-1D5A-89BE-7CC3339A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E0CB-E4D8-42F4-9D2C-2E9054B2C9C3}" type="slidenum">
              <a:rPr lang="ru-RU" smtClean="0"/>
              <a:t>9</a:t>
            </a:fld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0BA8BB6-BB4A-1217-626C-18A9F4FB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1" y="242739"/>
            <a:ext cx="5599626" cy="28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Рисунок 1">
            <a:extLst>
              <a:ext uri="{FF2B5EF4-FFF2-40B4-BE49-F238E27FC236}">
                <a16:creationId xmlns:a16="http://schemas.microsoft.com/office/drawing/2014/main" id="{F1C28207-20B2-0830-67CF-90959B5F0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6" y="3349217"/>
            <a:ext cx="7747280" cy="66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Рисунок 1">
            <a:extLst>
              <a:ext uri="{FF2B5EF4-FFF2-40B4-BE49-F238E27FC236}">
                <a16:creationId xmlns:a16="http://schemas.microsoft.com/office/drawing/2014/main" id="{6DB0946E-4000-2B1B-5C55-6EA041D8F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7" y="4290360"/>
            <a:ext cx="6400133" cy="3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Рисунок 1">
            <a:extLst>
              <a:ext uri="{FF2B5EF4-FFF2-40B4-BE49-F238E27FC236}">
                <a16:creationId xmlns:a16="http://schemas.microsoft.com/office/drawing/2014/main" id="{9AE0D7C2-C6C9-C8FC-6033-33277AAB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7" y="4868893"/>
            <a:ext cx="6747931" cy="666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Рисунок 1">
            <a:extLst>
              <a:ext uri="{FF2B5EF4-FFF2-40B4-BE49-F238E27FC236}">
                <a16:creationId xmlns:a16="http://schemas.microsoft.com/office/drawing/2014/main" id="{515AF28C-519E-28F1-2C9F-0A0B07EB0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7" y="5809132"/>
            <a:ext cx="7038728" cy="80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11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803</TotalTime>
  <Words>117</Words>
  <Application>Microsoft Office PowerPoint</Application>
  <PresentationFormat>Широкоэкранный</PresentationFormat>
  <Paragraphs>21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Ион</vt:lpstr>
      <vt:lpstr>Лабораторная работа №7</vt:lpstr>
      <vt:lpstr>&gt; Титульная страница &gt; Структура &gt; Представление выступающего &gt; Прагматика &gt; Цель выполнения лаб. работы &gt; Задача выполнения лаб. работы &gt; Результат выполнения лаб.  работы</vt:lpstr>
      <vt:lpstr>Выполнил:  Юсупов Шухратджон Фирдавсович Факультет: Физико-математических и естественных наук Направление: Прикладная информатика (09.03.03) Группа: НПИбд-02-20 Ст. Номер: 1032205329 Почта Outlook: 1032205329@rudn.ru </vt:lpstr>
      <vt:lpstr>Цель: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работа№1</dc:title>
  <dc:creator>Пользователь</dc:creator>
  <cp:lastModifiedBy>Шухрат Юсупов</cp:lastModifiedBy>
  <cp:revision>29</cp:revision>
  <dcterms:created xsi:type="dcterms:W3CDTF">2021-05-01T11:05:04Z</dcterms:created>
  <dcterms:modified xsi:type="dcterms:W3CDTF">2022-10-29T15:01:57Z</dcterms:modified>
</cp:coreProperties>
</file>