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47" d="100"/>
          <a:sy n="47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8036" y="3329408"/>
            <a:ext cx="7342909" cy="2837092"/>
          </a:xfrm>
        </p:spPr>
        <p:txBody>
          <a:bodyPr>
            <a:noAutofit/>
          </a:bodyPr>
          <a:lstStyle/>
          <a:p>
            <a:r>
              <a:rPr lang="ru-RU" sz="2400" dirty="0"/>
              <a:t>Методы кодирования и модуляция сигналов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5D59DB-DE67-A055-23F1-5ED7591F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793BA0AD-E897-9D38-31C0-03AF3337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5" y="116297"/>
            <a:ext cx="3172070" cy="39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>
            <a:extLst>
              <a:ext uri="{FF2B5EF4-FFF2-40B4-BE49-F238E27FC236}">
                <a16:creationId xmlns:a16="http://schemas.microsoft.com/office/drawing/2014/main" id="{EEFCA91C-C685-8DCA-F84D-B30859F0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77" y="1322928"/>
            <a:ext cx="612616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5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46829B-68B9-E0DF-FBFD-C63DF8DD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A0CF8D73-39C4-D413-93B2-460636AC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5" y="268291"/>
            <a:ext cx="4227872" cy="41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Рисунок 1">
            <a:extLst>
              <a:ext uri="{FF2B5EF4-FFF2-40B4-BE49-F238E27FC236}">
                <a16:creationId xmlns:a16="http://schemas.microsoft.com/office/drawing/2014/main" id="{396259CD-3E96-9A80-963E-B8AACB3C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7" y="483942"/>
            <a:ext cx="4095896" cy="3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0E82BA-355B-2EFC-0C58-FF14578A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E3BD1B7F-40AF-9F29-CE95-C9CB8DA4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0" y="295729"/>
            <a:ext cx="4782713" cy="412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Рисунок 1">
            <a:extLst>
              <a:ext uri="{FF2B5EF4-FFF2-40B4-BE49-F238E27FC236}">
                <a16:creationId xmlns:a16="http://schemas.microsoft.com/office/drawing/2014/main" id="{C4C996A7-0C29-D2D5-A1A4-C387BCF9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82" y="1040447"/>
            <a:ext cx="4131951" cy="33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3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6E779-D8D1-F705-FCCD-8CEF3D4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13</a:t>
            </a:fld>
            <a:endParaRPr lang="ru-RU"/>
          </a:p>
        </p:txBody>
      </p:sp>
      <p:pic>
        <p:nvPicPr>
          <p:cNvPr id="9218" name="Рисунок 1">
            <a:extLst>
              <a:ext uri="{FF2B5EF4-FFF2-40B4-BE49-F238E27FC236}">
                <a16:creationId xmlns:a16="http://schemas.microsoft.com/office/drawing/2014/main" id="{2BD6AD24-2318-8EA9-E1D2-C6AC5AAB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5" y="295729"/>
            <a:ext cx="6126163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Рисунок 1">
            <a:extLst>
              <a:ext uri="{FF2B5EF4-FFF2-40B4-BE49-F238E27FC236}">
                <a16:creationId xmlns:a16="http://schemas.microsoft.com/office/drawing/2014/main" id="{B138DF76-955E-F3F3-4823-ED267DA5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95" y="5530457"/>
            <a:ext cx="61182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3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2" y="2286001"/>
            <a:ext cx="9254835" cy="458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Изучение методов кодирования и модуляции сигналов с помощью </a:t>
            </a:r>
            <a:r>
              <a:rPr lang="ru-RU" sz="2800" dirty="0" err="1"/>
              <a:t>высокоуровнего</a:t>
            </a:r>
            <a:r>
              <a:rPr lang="ru-RU" sz="2800" dirty="0"/>
              <a:t> языка программирования </a:t>
            </a:r>
            <a:r>
              <a:rPr lang="ru-RU" sz="2800" dirty="0" err="1"/>
              <a:t>Octave</a:t>
            </a:r>
            <a:r>
              <a:rPr lang="ru-RU" sz="2800" dirty="0"/>
              <a:t>. Определение спектра и параметров сигнала. Демонстрация принципов модуляции сигнала на примере аналоговой амплитудной модуляции. Исследование свойства самосинхронизации сигнала. 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C71E26-A159-3337-A2BF-6B14CD1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1BC9E040-15F3-F845-3916-634CB1ED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"/>
          <a:stretch>
            <a:fillRect/>
          </a:stretch>
        </p:blipFill>
        <p:spPr bwMode="auto">
          <a:xfrm>
            <a:off x="212152" y="295729"/>
            <a:ext cx="60198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DF0FF0DB-4E44-C9DE-9A25-C55053CF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64" y="3581848"/>
            <a:ext cx="6858301" cy="307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54D453-E9E4-2C00-9DEF-69F17010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4D24A56C-91C5-6CA1-C732-B3802F95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>
            <a:fillRect/>
          </a:stretch>
        </p:blipFill>
        <p:spPr bwMode="auto">
          <a:xfrm>
            <a:off x="351966" y="295729"/>
            <a:ext cx="5322969" cy="30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045A0C89-97B4-D994-4949-E540FC6A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69" y="3660774"/>
            <a:ext cx="6331637" cy="28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0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27662-2FF8-5726-A2D3-BC5E04D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DB0A0946-FF7B-C695-F98A-531C7D26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2" y="212153"/>
            <a:ext cx="3841373" cy="33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6EC9D670-3790-D111-4363-435A8D77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18" y="1437637"/>
            <a:ext cx="7086463" cy="33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82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E2524-4453-199A-7520-55481D30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47EA6A12-D947-A8FC-DCFD-0A96B0C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4" y="229418"/>
            <a:ext cx="3842961" cy="340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Рисунок 1">
            <a:extLst>
              <a:ext uri="{FF2B5EF4-FFF2-40B4-BE49-F238E27FC236}">
                <a16:creationId xmlns:a16="http://schemas.microsoft.com/office/drawing/2014/main" id="{0F971D8B-E4D6-6619-BAB3-2D7422F8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05" y="447513"/>
            <a:ext cx="4698785" cy="37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30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A694D0-7228-8815-B631-D6D5A493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DFE6E583-F824-E2B2-E7DB-14A3FB70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7" y="295729"/>
            <a:ext cx="4673412" cy="400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A24E7C9E-217E-10CF-F3FB-04B2B2FB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68" y="1539548"/>
            <a:ext cx="612616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5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132</Words>
  <Application>Microsoft Office PowerPoint</Application>
  <PresentationFormat>Широкоэкранный</PresentationFormat>
  <Paragraphs>19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Ион</vt:lpstr>
      <vt:lpstr>Лабораторная работа №1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15</cp:revision>
  <dcterms:created xsi:type="dcterms:W3CDTF">2021-05-01T11:05:04Z</dcterms:created>
  <dcterms:modified xsi:type="dcterms:W3CDTF">2022-11-10T14:20:59Z</dcterms:modified>
</cp:coreProperties>
</file>