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12.11.2022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12.11.2022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12.11.2022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Лабораторная работа №6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7064" y="4152208"/>
            <a:ext cx="7342909" cy="1083469"/>
          </a:xfrm>
        </p:spPr>
        <p:txBody>
          <a:bodyPr>
            <a:noAutofit/>
          </a:bodyPr>
          <a:lstStyle/>
          <a:p>
            <a:r>
              <a:rPr lang="ru-RU" dirty="0"/>
              <a:t>Адресация IPv4 и IPv6. Двойной стек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46D47-AC72-A55D-BD88-08DF1DBC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10</a:t>
            </a:fld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5859DBC-4016-39F1-09DE-4DDE8523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62" y="-161471"/>
            <a:ext cx="15815116" cy="49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6" name="Рисунок 1">
            <a:extLst>
              <a:ext uri="{FF2B5EF4-FFF2-40B4-BE49-F238E27FC236}">
                <a16:creationId xmlns:a16="http://schemas.microsoft.com/office/drawing/2014/main" id="{5DFFF9F8-FBBA-7ADC-6BDC-5CCCE2EA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8" y="383848"/>
            <a:ext cx="2973333" cy="297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988C7646-2EFA-D4C9-41C3-DB49F6D8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48" y="428963"/>
            <a:ext cx="3268080" cy="354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42756196-6DB6-EC26-C35E-4B8972049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62" y="4499506"/>
            <a:ext cx="14553696" cy="67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8" name="Рисунок 1">
            <a:extLst>
              <a:ext uri="{FF2B5EF4-FFF2-40B4-BE49-F238E27FC236}">
                <a16:creationId xmlns:a16="http://schemas.microsoft.com/office/drawing/2014/main" id="{5EB44CD8-6028-CBFA-6CFD-39D0127D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" y="4956706"/>
            <a:ext cx="4995474" cy="108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3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0EDD57-0A88-3B80-B7B8-1A1B0E90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11</a:t>
            </a:fld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D4926F-1381-E721-22F4-6F532C9C2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69" y="0"/>
            <a:ext cx="13240582" cy="48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69" name="Рисунок 1">
            <a:extLst>
              <a:ext uri="{FF2B5EF4-FFF2-40B4-BE49-F238E27FC236}">
                <a16:creationId xmlns:a16="http://schemas.microsoft.com/office/drawing/2014/main" id="{C678B7BF-FF24-B6AF-D867-FEBE581C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" y="457201"/>
            <a:ext cx="6653048" cy="39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95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F7D7F7-0E7C-F854-EB9B-E7189334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12</a:t>
            </a:fld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EC6213-046F-0A00-9B77-C56FACF3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05" y="0"/>
            <a:ext cx="15346383" cy="53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A13F5-DDC3-D6E3-B97A-E55E5367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04" y="0"/>
            <a:ext cx="12591043" cy="46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53BD9A4E-F755-EDDC-5BA6-0A6DDBE7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5" y="457200"/>
            <a:ext cx="4926574" cy="48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95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/>
              <a:t>&gt; </a:t>
            </a:r>
            <a:r>
              <a:rPr lang="ru-RU" dirty="0"/>
              <a:t>Титульная страница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Структура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Представление выступающего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Прагматика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Цель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Задача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Результат выполнения лаб. 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/>
              <a:t>Выполнил:  Юсупов Шухратджон Фирдавсович</a:t>
            </a:r>
            <a:br>
              <a:rPr lang="ru-RU" sz="3200" dirty="0"/>
            </a:br>
            <a:r>
              <a:rPr lang="ru-RU" sz="3200" dirty="0"/>
              <a:t>Факультет: Физико-математических и естественных наук</a:t>
            </a:r>
            <a:br>
              <a:rPr lang="ru-RU" sz="3200" dirty="0"/>
            </a:br>
            <a:r>
              <a:rPr lang="ru-RU" sz="3200" dirty="0"/>
              <a:t>Направление: Прикладная информатика (09.03.03)</a:t>
            </a:r>
            <a:br>
              <a:rPr lang="ru-RU" sz="3200" dirty="0"/>
            </a:br>
            <a:r>
              <a:rPr lang="ru-RU" sz="3200" dirty="0"/>
              <a:t>Группа: НПИбд-02-20</a:t>
            </a:r>
            <a:br>
              <a:rPr lang="ru-RU" sz="3200" dirty="0"/>
            </a:br>
            <a:r>
              <a:rPr lang="ru-RU" sz="3200" dirty="0"/>
              <a:t>Ст. Номер: 1032205329</a:t>
            </a:r>
            <a:br>
              <a:rPr lang="ru-RU" sz="3200" dirty="0"/>
            </a:br>
            <a:r>
              <a:rPr lang="ru-RU" sz="3200" dirty="0"/>
              <a:t>Почта </a:t>
            </a:r>
            <a:r>
              <a:rPr lang="en-US" sz="3200" dirty="0"/>
              <a:t>Outlook</a:t>
            </a:r>
            <a:r>
              <a:rPr lang="ru-RU" sz="3200" dirty="0"/>
              <a:t>: </a:t>
            </a:r>
            <a:r>
              <a:rPr lang="en-US" sz="3200" dirty="0"/>
              <a:t>1032205329@rudn.ru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/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101" y="2448233"/>
            <a:ext cx="9254835" cy="233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Изучение принципов распределения и настройки адресного пространства на устройствах сети.</a:t>
            </a:r>
            <a:endParaRPr lang="ru-RU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07" y="4384393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6507E-72A9-A70B-0159-12EFCA34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74A53D-1C4E-FCE4-E89E-16F3647C1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4" y="295729"/>
            <a:ext cx="61182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87FF991C-4779-623D-8C81-0E07B71E4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99" y="411747"/>
            <a:ext cx="442753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Рисунок 1">
            <a:extLst>
              <a:ext uri="{FF2B5EF4-FFF2-40B4-BE49-F238E27FC236}">
                <a16:creationId xmlns:a16="http://schemas.microsoft.com/office/drawing/2014/main" id="{6D2B4FE3-2E66-93F7-6895-43D1F9ABC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99" y="2146332"/>
            <a:ext cx="4226714" cy="9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Рисунок 1">
            <a:extLst>
              <a:ext uri="{FF2B5EF4-FFF2-40B4-BE49-F238E27FC236}">
                <a16:creationId xmlns:a16="http://schemas.microsoft.com/office/drawing/2014/main" id="{51920F53-CE17-5A60-1127-1D214633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98" y="3496588"/>
            <a:ext cx="4287325" cy="94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0C4B40-2D42-6792-5E0F-F92C5A10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199" y="4334787"/>
            <a:ext cx="4226714" cy="128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6ECB3B59-0021-0913-616E-552897BA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198" y="3039388"/>
            <a:ext cx="13690915" cy="5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5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E19DA3-9FFD-A72D-BBC8-922F01E1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9513C4-74E6-A0AE-C0E4-B51960A8E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19" y="-1"/>
            <a:ext cx="15773621" cy="59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1">
            <a:extLst>
              <a:ext uri="{FF2B5EF4-FFF2-40B4-BE49-F238E27FC236}">
                <a16:creationId xmlns:a16="http://schemas.microsoft.com/office/drawing/2014/main" id="{BAF528CE-478B-7932-8156-6040C6B3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0" y="457200"/>
            <a:ext cx="2246873" cy="17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AE9BF7BC-A622-30FD-B7A1-D74BDFADD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414" y="-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2744F2B6-754C-E3F0-AEF9-92022298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4" y="457199"/>
            <a:ext cx="3779838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0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72478-966B-6487-C348-9BCBD695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EDD35F-33BE-D13B-4BEE-E4FD9261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37" y="110359"/>
            <a:ext cx="13664839" cy="5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112B7FC8-C8EA-2666-A088-9A7A8D05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5" y="383628"/>
            <a:ext cx="5630863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3DEDBC10-4D1A-7F49-EFDD-54863516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692" y="-735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Рисунок 1">
            <a:extLst>
              <a:ext uri="{FF2B5EF4-FFF2-40B4-BE49-F238E27FC236}">
                <a16:creationId xmlns:a16="http://schemas.microsoft.com/office/drawing/2014/main" id="{B2FB2774-37E9-9E3C-682A-A80F667F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92" y="383628"/>
            <a:ext cx="3070225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7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7F8704-87D2-B7FA-0EF4-F70BF480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8F853-5AE5-3B21-9A97-E90A61ACC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29" y="2400243"/>
            <a:ext cx="12676256" cy="48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B9CEC29-8777-3AC7-0E5A-30D606BD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55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1">
            <a:extLst>
              <a:ext uri="{FF2B5EF4-FFF2-40B4-BE49-F238E27FC236}">
                <a16:creationId xmlns:a16="http://schemas.microsoft.com/office/drawing/2014/main" id="{3003F32F-8DAD-F3E8-A964-FFCC2BAA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5" y="457200"/>
            <a:ext cx="3146425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A919D8E-83DC-BBC9-A4AD-582DA26D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315" y="15450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1" name="Рисунок 1">
            <a:extLst>
              <a:ext uri="{FF2B5EF4-FFF2-40B4-BE49-F238E27FC236}">
                <a16:creationId xmlns:a16="http://schemas.microsoft.com/office/drawing/2014/main" id="{97399DC2-F245-4EC2-4B7D-212BB2ED5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15" y="2002220"/>
            <a:ext cx="6118225" cy="376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94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79E203-D2FC-1D5A-89BE-7CC3339A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9</a:t>
            </a:fld>
            <a:endParaRPr lang="ru-RU"/>
          </a:p>
        </p:txBody>
      </p:sp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4694D90A-B7BB-9160-A831-6FC83A57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8" y="472866"/>
            <a:ext cx="4714688" cy="16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Рисунок 1">
            <a:extLst>
              <a:ext uri="{FF2B5EF4-FFF2-40B4-BE49-F238E27FC236}">
                <a16:creationId xmlns:a16="http://schemas.microsoft.com/office/drawing/2014/main" id="{AE86CBF7-9A27-68C8-98C8-A43DDD1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8" y="2513066"/>
            <a:ext cx="3786694" cy="18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Рисунок 1">
            <a:extLst>
              <a:ext uri="{FF2B5EF4-FFF2-40B4-BE49-F238E27FC236}">
                <a16:creationId xmlns:a16="http://schemas.microsoft.com/office/drawing/2014/main" id="{6B2A68CD-A1D9-BED2-B6AA-71E71C26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327" y="472866"/>
            <a:ext cx="5053481" cy="20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1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819</TotalTime>
  <Words>110</Words>
  <Application>Microsoft Office PowerPoint</Application>
  <PresentationFormat>Широкоэкранный</PresentationFormat>
  <Paragraphs>18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Ион</vt:lpstr>
      <vt:lpstr>Лабораторная работа №6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Цель: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Шухрат Юсупов</cp:lastModifiedBy>
  <cp:revision>34</cp:revision>
  <dcterms:created xsi:type="dcterms:W3CDTF">2021-05-01T11:05:04Z</dcterms:created>
  <dcterms:modified xsi:type="dcterms:W3CDTF">2022-11-11T22:50:08Z</dcterms:modified>
</cp:coreProperties>
</file>