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8036" y="3329408"/>
            <a:ext cx="7342909" cy="2837092"/>
          </a:xfrm>
        </p:spPr>
        <p:txBody>
          <a:bodyPr>
            <a:noAutofit/>
          </a:bodyPr>
          <a:lstStyle/>
          <a:p>
            <a:r>
              <a:rPr lang="ru-RU" sz="2400" dirty="0"/>
              <a:t>Анализ трафика в </a:t>
            </a:r>
            <a:r>
              <a:rPr lang="en-US" sz="2400" dirty="0"/>
              <a:t>Wireshark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2" y="2286001"/>
            <a:ext cx="9254835" cy="458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Изучение посредством </a:t>
            </a:r>
            <a:r>
              <a:rPr lang="ru-RU" sz="2800" dirty="0" err="1"/>
              <a:t>Wireshark</a:t>
            </a:r>
            <a:r>
              <a:rPr lang="ru-RU" sz="2800" dirty="0"/>
              <a:t> кадров Ethernet, анализ PDU протоколов транспортного и прикладного уровней стека TCP/IP.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1" y="4354897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B57AC7-17BB-6CF6-D071-A2AEAC7B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384886E9-3153-7A46-BA54-01BB020D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4" y="220314"/>
            <a:ext cx="4453722" cy="3372218"/>
          </a:xfrm>
          <a:prstGeom prst="rect">
            <a:avLst/>
          </a:prstGeom>
          <a:noFill/>
          <a:ln>
            <a:noFill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5184DEA4-ACFC-A49E-7C6E-672445C9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38" y="1164259"/>
            <a:ext cx="6485033" cy="337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7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C867D6-DCAB-D0AD-D271-0F1D10B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F36C9CBD-FA26-178A-5CA8-32096BF3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2" y="453031"/>
            <a:ext cx="8987738" cy="223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C14B76F2-C84B-F85B-8D9E-9F13B6340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2" y="3000899"/>
            <a:ext cx="7356605" cy="204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91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2EA3AC-A2EE-96B2-A2DD-44176E8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6FCEC925-93A9-F3EF-F1AC-F8A9BAAD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8" y="389997"/>
            <a:ext cx="8333422" cy="284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Рисунок 1">
            <a:extLst>
              <a:ext uri="{FF2B5EF4-FFF2-40B4-BE49-F238E27FC236}">
                <a16:creationId xmlns:a16="http://schemas.microsoft.com/office/drawing/2014/main" id="{8F59F5F8-B37D-8679-F3CA-8DDD56454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7" y="3624607"/>
            <a:ext cx="8120123" cy="10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0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7C9FA-C9A4-95F3-EFA0-03EA0501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DFB7612E-CF79-F1C7-44FD-D727DEAC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5" y="513811"/>
            <a:ext cx="8129517" cy="254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20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491</TotalTime>
  <Words>110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Ион</vt:lpstr>
      <vt:lpstr>Лабораторная работа №3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15</cp:revision>
  <dcterms:created xsi:type="dcterms:W3CDTF">2021-05-01T11:05:04Z</dcterms:created>
  <dcterms:modified xsi:type="dcterms:W3CDTF">2022-11-10T17:04:00Z</dcterms:modified>
</cp:coreProperties>
</file>