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093B-B330-4759-8B14-4EB9513BA099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7FB1-36EF-4D92-ACD5-4EE1BE7E3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8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480D-E1CA-4A5F-9758-7608A2BDF9E1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523F-6EB1-4B47-ACDF-F41B53E4C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7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0B6E-DC67-4462-94B6-696AF2160B7F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24CE-C15F-4C42-856C-371C8CB39AC4}" type="datetime1">
              <a:rPr lang="ru-RU" smtClean="0"/>
              <a:t>29.10.2022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FBF2-E5FE-42B4-B58B-56516AD2302D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880-2B2E-4C8C-99C6-3A3B44A07D94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7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2C7-9487-43E5-8D95-429740D0C831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472B-4E7F-4DED-98FF-4013A6CAA61E}" type="datetime1">
              <a:rPr lang="ru-RU" smtClean="0"/>
              <a:t>29.10.2022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029-AB58-4EA3-92B4-9B21EF15306B}" type="datetime1">
              <a:rPr lang="ru-RU" smtClean="0"/>
              <a:t>29.10.2022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6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23E7-E385-4A2F-B4F9-B3C40BCE7388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0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96A8-0D68-4ACD-9C83-2251445B3295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B8D2-B107-4741-BA5A-35CAB118274E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6367-6856-4694-A130-9FE3131BA62B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F11-1B2C-417A-A2D1-D5E2748BAF24}" type="datetime1">
              <a:rPr lang="ru-RU" smtClean="0"/>
              <a:t>29.10.2022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F60-1D97-4FDB-8563-5AE2CFB7C387}" type="datetime1">
              <a:rPr lang="ru-RU" smtClean="0"/>
              <a:t>29.10.2022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70D-CC89-4A0F-8E80-D9C113F232C2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FA-57FD-4821-A321-330A0399E904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938-C416-42CB-999B-2244D69349E3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2DF-239B-48BF-8F41-99E712C76F57}" type="datetime1">
              <a:rPr lang="ru-RU" smtClean="0"/>
              <a:t>29.10.2022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7AAD75-ACDF-4546-B909-EB6EF0561002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1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7595" y="1047916"/>
            <a:ext cx="6634945" cy="18515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Лабораторная работа №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7064" y="4152208"/>
            <a:ext cx="7342909" cy="1083469"/>
          </a:xfrm>
        </p:spPr>
        <p:txBody>
          <a:bodyPr>
            <a:noAutofit/>
          </a:bodyPr>
          <a:lstStyle/>
          <a:p>
            <a:r>
              <a:rPr lang="ru-RU" dirty="0"/>
              <a:t>Адресация IPv4 и IPv6. Настройка маршрутизации</a:t>
            </a: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0" y="4152208"/>
            <a:ext cx="2331720" cy="2331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000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46D47-AC72-A55D-BD88-08DF1DBC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10</a:t>
            </a:fld>
            <a:endParaRPr lang="ru-RU"/>
          </a:p>
        </p:txBody>
      </p:sp>
      <p:pic>
        <p:nvPicPr>
          <p:cNvPr id="6146" name="Рисунок 1">
            <a:extLst>
              <a:ext uri="{FF2B5EF4-FFF2-40B4-BE49-F238E27FC236}">
                <a16:creationId xmlns:a16="http://schemas.microsoft.com/office/drawing/2014/main" id="{AC648A46-9FC7-AFEC-C729-78EA2D6DF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1" y="557022"/>
            <a:ext cx="6603427" cy="515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93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0EDD57-0A88-3B80-B7B8-1A1B0E90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11</a:t>
            </a:fld>
            <a:endParaRPr lang="ru-RU"/>
          </a:p>
        </p:txBody>
      </p:sp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FD544637-AD5A-7295-CADA-5BF4EDE1D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60" y="395880"/>
            <a:ext cx="5105071" cy="248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Рисунок 1">
            <a:extLst>
              <a:ext uri="{FF2B5EF4-FFF2-40B4-BE49-F238E27FC236}">
                <a16:creationId xmlns:a16="http://schemas.microsoft.com/office/drawing/2014/main" id="{98C14581-3CC5-84BE-0B7A-1B3DFCF7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4447"/>
            <a:ext cx="4029908" cy="432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Рисунок 1">
            <a:extLst>
              <a:ext uri="{FF2B5EF4-FFF2-40B4-BE49-F238E27FC236}">
                <a16:creationId xmlns:a16="http://schemas.microsoft.com/office/drawing/2014/main" id="{8B30AFA6-0E9D-8143-1FCA-91A7C39C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60" y="3702377"/>
            <a:ext cx="5609475" cy="120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95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F7D7F7-0E7C-F854-EB9B-E7189334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12</a:t>
            </a:fld>
            <a:endParaRPr lang="ru-RU"/>
          </a:p>
        </p:txBody>
      </p:sp>
      <p:pic>
        <p:nvPicPr>
          <p:cNvPr id="7170" name="Рисунок 1">
            <a:extLst>
              <a:ext uri="{FF2B5EF4-FFF2-40B4-BE49-F238E27FC236}">
                <a16:creationId xmlns:a16="http://schemas.microsoft.com/office/drawing/2014/main" id="{8EB7E8D5-F3F9-653F-93D2-AC8C0A53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1" y="542610"/>
            <a:ext cx="4144748" cy="10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Рисунок 1">
            <a:extLst>
              <a:ext uri="{FF2B5EF4-FFF2-40B4-BE49-F238E27FC236}">
                <a16:creationId xmlns:a16="http://schemas.microsoft.com/office/drawing/2014/main" id="{B683EA3D-7F39-AA7C-0618-47D7B40B9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0" y="1974964"/>
            <a:ext cx="4175545" cy="89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Рисунок 1">
            <a:extLst>
              <a:ext uri="{FF2B5EF4-FFF2-40B4-BE49-F238E27FC236}">
                <a16:creationId xmlns:a16="http://schemas.microsoft.com/office/drawing/2014/main" id="{7DC5B0DC-9472-3F8E-0177-AD49FF63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307" y="542610"/>
            <a:ext cx="4524651" cy="326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Рисунок 1">
            <a:extLst>
              <a:ext uri="{FF2B5EF4-FFF2-40B4-BE49-F238E27FC236}">
                <a16:creationId xmlns:a16="http://schemas.microsoft.com/office/drawing/2014/main" id="{E906B59D-D416-6CD0-659C-384164D1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7" y="3575933"/>
            <a:ext cx="4576194" cy="191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9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2" y="1643570"/>
            <a:ext cx="11139055" cy="4553362"/>
          </a:xfrm>
        </p:spPr>
        <p:txBody>
          <a:bodyPr numCol="1"/>
          <a:lstStyle/>
          <a:p>
            <a:pPr>
              <a:buSzPct val="110000"/>
            </a:pPr>
            <a:r>
              <a:rPr lang="en-US" dirty="0"/>
              <a:t>&gt; </a:t>
            </a:r>
            <a:r>
              <a:rPr lang="ru-RU" dirty="0"/>
              <a:t>Титульная страница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Структура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Представление выступающего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Прагматика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Цель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Задача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Результат выполнения лаб.  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22" y="1634398"/>
            <a:ext cx="2704233" cy="1801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1049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" y="438834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7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4" y="2054881"/>
            <a:ext cx="11885837" cy="5275550"/>
          </a:xfrm>
        </p:spPr>
        <p:txBody>
          <a:bodyPr/>
          <a:lstStyle/>
          <a:p>
            <a:r>
              <a:rPr lang="ru-RU" sz="3200" dirty="0"/>
              <a:t>Выполнил:  Юсупов Шухратджон Фирдавсович</a:t>
            </a:r>
            <a:br>
              <a:rPr lang="ru-RU" sz="3200" dirty="0"/>
            </a:br>
            <a:r>
              <a:rPr lang="ru-RU" sz="3200" dirty="0"/>
              <a:t>Факультет: Физико-математических и естественных наук</a:t>
            </a:r>
            <a:br>
              <a:rPr lang="ru-RU" sz="3200" dirty="0"/>
            </a:br>
            <a:r>
              <a:rPr lang="ru-RU" sz="3200" dirty="0"/>
              <a:t>Направление: Прикладная информатика (09.03.03)</a:t>
            </a:r>
            <a:br>
              <a:rPr lang="ru-RU" sz="3200" dirty="0"/>
            </a:br>
            <a:r>
              <a:rPr lang="ru-RU" sz="3200" dirty="0"/>
              <a:t>Группа: НПИбд-02-20</a:t>
            </a:r>
            <a:br>
              <a:rPr lang="ru-RU" sz="3200" dirty="0"/>
            </a:br>
            <a:r>
              <a:rPr lang="ru-RU" sz="3200" dirty="0"/>
              <a:t>Ст. Номер: 1032205329</a:t>
            </a:r>
            <a:br>
              <a:rPr lang="ru-RU" sz="3200" dirty="0"/>
            </a:br>
            <a:r>
              <a:rPr lang="ru-RU" sz="3200" dirty="0"/>
              <a:t>Почта </a:t>
            </a:r>
            <a:r>
              <a:rPr lang="en-US" sz="3200" dirty="0"/>
              <a:t>Outlook</a:t>
            </a:r>
            <a:r>
              <a:rPr lang="ru-RU" sz="3200" dirty="0"/>
              <a:t>: </a:t>
            </a:r>
            <a:r>
              <a:rPr lang="en-US" sz="3200" dirty="0"/>
              <a:t>1032205329@rudn.ru</a:t>
            </a:r>
            <a:br>
              <a:rPr lang="ru-RU" dirty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4" y="4239493"/>
            <a:ext cx="3433803" cy="2287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67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6840" y="1166714"/>
            <a:ext cx="2001341" cy="869904"/>
          </a:xfrm>
        </p:spPr>
        <p:txBody>
          <a:bodyPr/>
          <a:lstStyle/>
          <a:p>
            <a:pPr algn="ctr"/>
            <a:r>
              <a:rPr lang="ru-RU" dirty="0"/>
              <a:t>Цель: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101" y="2448233"/>
            <a:ext cx="9254835" cy="2330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Изучение принципов маршрутизации в IPv4- и IPv6-сетях и принципов настройки сетевого оборудования.</a:t>
            </a:r>
            <a:r>
              <a:rPr lang="ru-RU" sz="2400"/>
              <a:t>. </a:t>
            </a:r>
            <a:endParaRPr lang="ru-RU" sz="32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207" y="4384393"/>
            <a:ext cx="2603697" cy="1948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96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46507E-72A9-A70B-0159-12EFCA34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1">
            <a:extLst>
              <a:ext uri="{FF2B5EF4-FFF2-40B4-BE49-F238E27FC236}">
                <a16:creationId xmlns:a16="http://schemas.microsoft.com/office/drawing/2014/main" id="{12CC49CD-B985-5024-7070-1EFF12D7D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61" y="679572"/>
            <a:ext cx="54705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" name="Рисунок 1">
            <a:extLst>
              <a:ext uri="{FF2B5EF4-FFF2-40B4-BE49-F238E27FC236}">
                <a16:creationId xmlns:a16="http://schemas.microsoft.com/office/drawing/2014/main" id="{2335A37F-D30B-30BC-5209-8ED2C79B6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61" y="3305847"/>
            <a:ext cx="5005468" cy="167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54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E19DA3-9FFD-A72D-BBC8-922F01E1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6</a:t>
            </a:fld>
            <a:endParaRPr lang="ru-RU"/>
          </a:p>
        </p:txBody>
      </p:sp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3AC71F5A-239A-19EC-79B5-D84F89439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69" y="377072"/>
            <a:ext cx="4652078" cy="179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Рисунок 1">
            <a:extLst>
              <a:ext uri="{FF2B5EF4-FFF2-40B4-BE49-F238E27FC236}">
                <a16:creationId xmlns:a16="http://schemas.microsoft.com/office/drawing/2014/main" id="{3983073C-D7BA-3D47-BB45-FC28DF89D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69" y="2623827"/>
            <a:ext cx="4322140" cy="350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40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872478-966B-6487-C348-9BCBD695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7</a:t>
            </a:fld>
            <a:endParaRPr lang="ru-RU"/>
          </a:p>
        </p:txBody>
      </p:sp>
      <p:pic>
        <p:nvPicPr>
          <p:cNvPr id="4098" name="Рисунок 1">
            <a:extLst>
              <a:ext uri="{FF2B5EF4-FFF2-40B4-BE49-F238E27FC236}">
                <a16:creationId xmlns:a16="http://schemas.microsoft.com/office/drawing/2014/main" id="{2951C2B6-C127-F12F-D113-0BD9C56E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83" y="721200"/>
            <a:ext cx="6967457" cy="376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07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7F8704-87D2-B7FA-0EF4-F70BF480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8</a:t>
            </a:fld>
            <a:endParaRPr lang="ru-RU"/>
          </a:p>
        </p:txBody>
      </p:sp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7BF841B3-9844-95DE-C64F-BBF4720C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90" y="465090"/>
            <a:ext cx="5511765" cy="436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94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79E203-D2FC-1D5A-89BE-7CC3339A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9</a:t>
            </a:fld>
            <a:endParaRPr lang="ru-RU"/>
          </a:p>
        </p:txBody>
      </p:sp>
      <p:pic>
        <p:nvPicPr>
          <p:cNvPr id="5122" name="Рисунок 1">
            <a:extLst>
              <a:ext uri="{FF2B5EF4-FFF2-40B4-BE49-F238E27FC236}">
                <a16:creationId xmlns:a16="http://schemas.microsoft.com/office/drawing/2014/main" id="{88C20280-147C-1641-5C39-39887D8EA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87341"/>
            <a:ext cx="5751048" cy="353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Рисунок 1">
            <a:extLst>
              <a:ext uri="{FF2B5EF4-FFF2-40B4-BE49-F238E27FC236}">
                <a16:creationId xmlns:a16="http://schemas.microsoft.com/office/drawing/2014/main" id="{2C0A8C07-A4FA-E6E8-DE0C-8CABD8998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534" y="1937258"/>
            <a:ext cx="4394979" cy="424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1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806</TotalTime>
  <Words>112</Words>
  <Application>Microsoft Office PowerPoint</Application>
  <PresentationFormat>Широкоэкранный</PresentationFormat>
  <Paragraphs>18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Ион</vt:lpstr>
      <vt:lpstr>Лабораторная работа №8</vt:lpstr>
      <vt:lpstr>&gt; Титульная страница &gt; Структура &gt; Представление выступающего &gt; Прагматика &gt; Цель выполнения лаб. работы &gt; Задача выполнения лаб. работы &gt; Результат выполнения лаб.  работы</vt:lpstr>
      <vt:lpstr>Выполнил:  Юсупов Шухратджон Фирдавсович Факультет: Физико-математических и естественных наук Направление: Прикладная информатика (09.03.03) Группа: НПИбд-02-20 Ст. Номер: 1032205329 Почта Outlook: 1032205329@rudn.ru </vt:lpstr>
      <vt:lpstr>Цель: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работа№1</dc:title>
  <dc:creator>Пользователь</dc:creator>
  <cp:lastModifiedBy>Шухрат Юсупов</cp:lastModifiedBy>
  <cp:revision>31</cp:revision>
  <dcterms:created xsi:type="dcterms:W3CDTF">2021-05-01T11:05:04Z</dcterms:created>
  <dcterms:modified xsi:type="dcterms:W3CDTF">2022-10-29T18:54:35Z</dcterms:modified>
</cp:coreProperties>
</file>