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8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F093B-B330-4759-8B14-4EB9513BA099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87FB1-36EF-4D92-ACD5-4EE1BE7E37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581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8480D-E1CA-4A5F-9758-7608A2BDF9E1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C523F-6EB1-4B47-ACDF-F41B53E4C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276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0B6E-DC67-4462-94B6-696AF2160B7F}" type="datetime1">
              <a:rPr lang="ru-RU" smtClean="0"/>
              <a:t>19.10.2022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20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24CE-C15F-4C42-856C-371C8CB39AC4}" type="datetime1">
              <a:rPr lang="ru-RU" smtClean="0"/>
              <a:t>19.10.2022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70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FBF2-E5FE-42B4-B58B-56516AD2302D}" type="datetime1">
              <a:rPr lang="ru-RU" smtClean="0"/>
              <a:t>19.10.2022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538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6880-2B2E-4C8C-99C6-3A3B44A07D94}" type="datetime1">
              <a:rPr lang="ru-RU" smtClean="0"/>
              <a:t>19.10.2022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7670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C2C7-9487-43E5-8D95-429740D0C831}" type="datetime1">
              <a:rPr lang="ru-RU" smtClean="0"/>
              <a:t>19.10.2022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764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472B-4E7F-4DED-98FF-4013A6CAA61E}" type="datetime1">
              <a:rPr lang="ru-RU" smtClean="0"/>
              <a:t>19.10.2022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1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029-AB58-4EA3-92B4-9B21EF15306B}" type="datetime1">
              <a:rPr lang="ru-RU" smtClean="0"/>
              <a:t>19.10.2022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263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23E7-E385-4A2F-B4F9-B3C40BCE7388}" type="datetime1">
              <a:rPr lang="ru-RU" smtClean="0"/>
              <a:t>19.10.2022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802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96A8-0D68-4ACD-9C83-2251445B3295}" type="datetime1">
              <a:rPr lang="ru-RU" smtClean="0"/>
              <a:t>19.10.2022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67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B8D2-B107-4741-BA5A-35CAB118274E}" type="datetime1">
              <a:rPr lang="ru-RU" smtClean="0"/>
              <a:t>19.10.2022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67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6367-6856-4694-A130-9FE3131BA62B}" type="datetime1">
              <a:rPr lang="ru-RU" smtClean="0"/>
              <a:t>19.10.2022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80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4F11-1B2C-417A-A2D1-D5E2748BAF24}" type="datetime1">
              <a:rPr lang="ru-RU" smtClean="0"/>
              <a:t>19.10.2022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05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5F60-1D97-4FDB-8563-5AE2CFB7C387}" type="datetime1">
              <a:rPr lang="ru-RU" smtClean="0"/>
              <a:t>19.10.2022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67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970D-CC89-4A0F-8E80-D9C113F232C2}" type="datetime1">
              <a:rPr lang="ru-RU" smtClean="0"/>
              <a:t>19.10.2022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42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FA-57FD-4821-A321-330A0399E904}" type="datetime1">
              <a:rPr lang="ru-RU" smtClean="0"/>
              <a:t>19.10.2022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82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2938-C416-42CB-999B-2244D69349E3}" type="datetime1">
              <a:rPr lang="ru-RU" smtClean="0"/>
              <a:t>19.10.2022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8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12DF-239B-48BF-8F41-99E712C76F57}" type="datetime1">
              <a:rPr lang="ru-RU" smtClean="0"/>
              <a:t>19.10.2022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51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7AAD75-ACDF-4546-B909-EB6EF0561002}" type="datetime1">
              <a:rPr lang="ru-RU" smtClean="0"/>
              <a:t>19.10.2022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416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17595" y="1047916"/>
            <a:ext cx="6634945" cy="18515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Лабораторная работа №4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1493" y="4152208"/>
            <a:ext cx="7342909" cy="1083469"/>
          </a:xfrm>
        </p:spPr>
        <p:txBody>
          <a:bodyPr>
            <a:noAutofit/>
          </a:bodyPr>
          <a:lstStyle/>
          <a:p>
            <a:r>
              <a:rPr lang="ru-RU" sz="2400" dirty="0"/>
              <a:t>Подготовка экспериментального стенда </a:t>
            </a:r>
            <a:r>
              <a:rPr lang="en-US" sz="2400" dirty="0"/>
              <a:t>GNS3</a:t>
            </a:r>
            <a:endParaRPr lang="en-US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140" y="4152208"/>
            <a:ext cx="2331720" cy="23317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9" y="295729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40003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346D47-AC72-A55D-BD88-08DF1DBC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10</a:t>
            </a:fld>
            <a:endParaRPr lang="ru-RU"/>
          </a:p>
        </p:txBody>
      </p:sp>
      <p:pic>
        <p:nvPicPr>
          <p:cNvPr id="6146" name="Рисунок 1">
            <a:extLst>
              <a:ext uri="{FF2B5EF4-FFF2-40B4-BE49-F238E27FC236}">
                <a16:creationId xmlns:a16="http://schemas.microsoft.com/office/drawing/2014/main" id="{9D82CE9C-5AA6-6D18-C5DD-83C2F43C5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878" y="540504"/>
            <a:ext cx="6256223" cy="446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493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0EDD57-0A88-3B80-B7B8-1A1B0E90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11</a:t>
            </a:fld>
            <a:endParaRPr lang="ru-RU"/>
          </a:p>
        </p:txBody>
      </p:sp>
      <p:pic>
        <p:nvPicPr>
          <p:cNvPr id="7170" name="Рисунок 1">
            <a:extLst>
              <a:ext uri="{FF2B5EF4-FFF2-40B4-BE49-F238E27FC236}">
                <a16:creationId xmlns:a16="http://schemas.microsoft.com/office/drawing/2014/main" id="{791D2868-7F56-1333-D801-E098DEA56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357" y="513810"/>
            <a:ext cx="7526916" cy="470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95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227717-1D4C-87A1-D537-BB84645D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12</a:t>
            </a:fld>
            <a:endParaRPr lang="ru-RU"/>
          </a:p>
        </p:txBody>
      </p:sp>
      <p:pic>
        <p:nvPicPr>
          <p:cNvPr id="8194" name="Рисунок 1">
            <a:extLst>
              <a:ext uri="{FF2B5EF4-FFF2-40B4-BE49-F238E27FC236}">
                <a16:creationId xmlns:a16="http://schemas.microsoft.com/office/drawing/2014/main" id="{635AB369-711F-D37E-BE7F-9A04A88FF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291" y="549929"/>
            <a:ext cx="6671003" cy="1465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Рисунок 1">
            <a:extLst>
              <a:ext uri="{FF2B5EF4-FFF2-40B4-BE49-F238E27FC236}">
                <a16:creationId xmlns:a16="http://schemas.microsoft.com/office/drawing/2014/main" id="{F8DFFAA6-5760-7E5E-820E-AB277D8F0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291" y="2300165"/>
            <a:ext cx="7849132" cy="184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Рисунок 1">
            <a:extLst>
              <a:ext uri="{FF2B5EF4-FFF2-40B4-BE49-F238E27FC236}">
                <a16:creationId xmlns:a16="http://schemas.microsoft.com/office/drawing/2014/main" id="{B19F5D51-5C8C-094A-EDE3-71ED2EEF6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291" y="4427474"/>
            <a:ext cx="6333068" cy="14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974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D38F50-D81C-D94C-22FA-277B16DF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13</a:t>
            </a:fld>
            <a:endParaRPr lang="ru-RU"/>
          </a:p>
        </p:txBody>
      </p:sp>
      <p:pic>
        <p:nvPicPr>
          <p:cNvPr id="9218" name="Рисунок 1">
            <a:extLst>
              <a:ext uri="{FF2B5EF4-FFF2-40B4-BE49-F238E27FC236}">
                <a16:creationId xmlns:a16="http://schemas.microsoft.com/office/drawing/2014/main" id="{5725C5C5-2132-2D0F-0A69-03A2A6571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61" y="434569"/>
            <a:ext cx="8990503" cy="208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Рисунок 1">
            <a:extLst>
              <a:ext uri="{FF2B5EF4-FFF2-40B4-BE49-F238E27FC236}">
                <a16:creationId xmlns:a16="http://schemas.microsoft.com/office/drawing/2014/main" id="{F1DA8EC0-5148-A30E-85B6-5E90AB4AD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61" y="2720181"/>
            <a:ext cx="5199031" cy="155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Рисунок 1">
            <a:extLst>
              <a:ext uri="{FF2B5EF4-FFF2-40B4-BE49-F238E27FC236}">
                <a16:creationId xmlns:a16="http://schemas.microsoft.com/office/drawing/2014/main" id="{1DC79A4F-7ED9-6078-8918-D5DF98E3F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61" y="4473567"/>
            <a:ext cx="6544408" cy="626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61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9D5117-65F6-F63C-EA1D-A1B5F99E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14</a:t>
            </a:fld>
            <a:endParaRPr lang="ru-RU"/>
          </a:p>
        </p:txBody>
      </p:sp>
      <p:pic>
        <p:nvPicPr>
          <p:cNvPr id="10242" name="Рисунок 1">
            <a:extLst>
              <a:ext uri="{FF2B5EF4-FFF2-40B4-BE49-F238E27FC236}">
                <a16:creationId xmlns:a16="http://schemas.microsoft.com/office/drawing/2014/main" id="{1122D2E3-062C-B747-2E24-74616F2D8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679572"/>
            <a:ext cx="4958042" cy="370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Рисунок 1">
            <a:extLst>
              <a:ext uri="{FF2B5EF4-FFF2-40B4-BE49-F238E27FC236}">
                <a16:creationId xmlns:a16="http://schemas.microsoft.com/office/drawing/2014/main" id="{282FE180-745B-ECA2-C1E9-D264DE261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744" y="679572"/>
            <a:ext cx="4304545" cy="3915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322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CCABCD-C233-9A98-45D4-B9661732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15</a:t>
            </a:fld>
            <a:endParaRPr lang="ru-RU"/>
          </a:p>
        </p:txBody>
      </p:sp>
      <p:pic>
        <p:nvPicPr>
          <p:cNvPr id="11266" name="Рисунок 1">
            <a:extLst>
              <a:ext uri="{FF2B5EF4-FFF2-40B4-BE49-F238E27FC236}">
                <a16:creationId xmlns:a16="http://schemas.microsoft.com/office/drawing/2014/main" id="{E649B216-F4E5-8801-1B64-F768014C2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248" y="748216"/>
            <a:ext cx="3143790" cy="4436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15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252" y="1643570"/>
            <a:ext cx="11139055" cy="4553362"/>
          </a:xfrm>
        </p:spPr>
        <p:txBody>
          <a:bodyPr numCol="1"/>
          <a:lstStyle/>
          <a:p>
            <a:pPr>
              <a:buSzPct val="110000"/>
            </a:pPr>
            <a:r>
              <a:rPr lang="en-US" dirty="0"/>
              <a:t>&gt; </a:t>
            </a:r>
            <a:r>
              <a:rPr lang="ru-RU" dirty="0"/>
              <a:t>Титульная страница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Структура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Представление выступающего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Прагматика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Цель выполнения лаб. работы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Задача выполнения лаб. работы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Результат выполнения лаб.  работы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2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522" y="1634398"/>
            <a:ext cx="2704233" cy="18013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softEdge rad="11049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5" y="438834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7477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964" y="2054881"/>
            <a:ext cx="11885837" cy="5275550"/>
          </a:xfrm>
        </p:spPr>
        <p:txBody>
          <a:bodyPr/>
          <a:lstStyle/>
          <a:p>
            <a:r>
              <a:rPr lang="ru-RU" sz="3200" dirty="0"/>
              <a:t>Выполнил:  Юсупов Шухратджон Фирдавсович</a:t>
            </a:r>
            <a:br>
              <a:rPr lang="ru-RU" sz="3200" dirty="0"/>
            </a:br>
            <a:r>
              <a:rPr lang="ru-RU" sz="3200" dirty="0"/>
              <a:t>Факультет: Физико-математических и естественных наук</a:t>
            </a:r>
            <a:br>
              <a:rPr lang="ru-RU" sz="3200" dirty="0"/>
            </a:br>
            <a:r>
              <a:rPr lang="ru-RU" sz="3200" dirty="0"/>
              <a:t>Направление: Прикладная информатика (09.03.03)</a:t>
            </a:r>
            <a:br>
              <a:rPr lang="ru-RU" sz="3200" dirty="0"/>
            </a:br>
            <a:r>
              <a:rPr lang="ru-RU" sz="3200" dirty="0"/>
              <a:t>Группа: НПИбд-02-20</a:t>
            </a:r>
            <a:br>
              <a:rPr lang="ru-RU" sz="3200" dirty="0"/>
            </a:br>
            <a:r>
              <a:rPr lang="ru-RU" sz="3200" dirty="0"/>
              <a:t>Ст. Номер: 1032205329</a:t>
            </a:r>
            <a:br>
              <a:rPr lang="ru-RU" sz="3200" dirty="0"/>
            </a:br>
            <a:r>
              <a:rPr lang="ru-RU" sz="3200" dirty="0"/>
              <a:t>Почта </a:t>
            </a:r>
            <a:r>
              <a:rPr lang="en-US" sz="3200" dirty="0"/>
              <a:t>Outlook</a:t>
            </a:r>
            <a:r>
              <a:rPr lang="ru-RU" sz="3200" dirty="0"/>
              <a:t>: </a:t>
            </a:r>
            <a:r>
              <a:rPr lang="en-US" sz="3200" dirty="0"/>
              <a:t>1032205329@rudn.ru</a:t>
            </a:r>
            <a:br>
              <a:rPr lang="ru-RU" dirty="0"/>
            </a:b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034" y="4239493"/>
            <a:ext cx="3433803" cy="22873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3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9" y="295729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8672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6840" y="1166714"/>
            <a:ext cx="2001341" cy="869904"/>
          </a:xfrm>
        </p:spPr>
        <p:txBody>
          <a:bodyPr/>
          <a:lstStyle/>
          <a:p>
            <a:pPr algn="ctr"/>
            <a:r>
              <a:rPr lang="ru-RU" dirty="0"/>
              <a:t>Цель: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1101" y="2448233"/>
            <a:ext cx="9254835" cy="2330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Установка и настройка GNS3 и сопутствующего программного обеспечения</a:t>
            </a:r>
            <a:endParaRPr lang="ru-RU" sz="32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4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207" y="4384393"/>
            <a:ext cx="2603697" cy="19489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9" y="295729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3964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46507E-72A9-A70B-0159-12EFCA34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5</a:t>
            </a:fld>
            <a:endParaRPr lang="ru-RU"/>
          </a:p>
        </p:txBody>
      </p:sp>
      <p:pic>
        <p:nvPicPr>
          <p:cNvPr id="1026" name="Рисунок 1">
            <a:extLst>
              <a:ext uri="{FF2B5EF4-FFF2-40B4-BE49-F238E27FC236}">
                <a16:creationId xmlns:a16="http://schemas.microsoft.com/office/drawing/2014/main" id="{B3E810C3-029C-88BD-BD7B-A750AD0E4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" r="537"/>
          <a:stretch>
            <a:fillRect/>
          </a:stretch>
        </p:blipFill>
        <p:spPr bwMode="auto">
          <a:xfrm>
            <a:off x="1001261" y="295729"/>
            <a:ext cx="9114767" cy="428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Рисунок 1">
            <a:extLst>
              <a:ext uri="{FF2B5EF4-FFF2-40B4-BE49-F238E27FC236}">
                <a16:creationId xmlns:a16="http://schemas.microsoft.com/office/drawing/2014/main" id="{CA8CAE5F-3FB7-0B20-593A-2A17A1E2C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61" y="4999382"/>
            <a:ext cx="9844120" cy="35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545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E19DA3-9FFD-A72D-BBC8-922F01E1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6</a:t>
            </a:fld>
            <a:endParaRPr lang="ru-RU"/>
          </a:p>
        </p:txBody>
      </p:sp>
      <p:pic>
        <p:nvPicPr>
          <p:cNvPr id="2050" name="Рисунок 1">
            <a:extLst>
              <a:ext uri="{FF2B5EF4-FFF2-40B4-BE49-F238E27FC236}">
                <a16:creationId xmlns:a16="http://schemas.microsoft.com/office/drawing/2014/main" id="{9221B01A-8F38-5DAF-8AE3-CCE183789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342" y="404796"/>
            <a:ext cx="8198145" cy="3850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Рисунок 1">
            <a:extLst>
              <a:ext uri="{FF2B5EF4-FFF2-40B4-BE49-F238E27FC236}">
                <a16:creationId xmlns:a16="http://schemas.microsoft.com/office/drawing/2014/main" id="{D0A45575-0644-11B5-AEBC-DCD83B7C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17" y="4887847"/>
            <a:ext cx="7489989" cy="4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406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872478-966B-6487-C348-9BCBD695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7</a:t>
            </a:fld>
            <a:endParaRPr lang="ru-RU"/>
          </a:p>
        </p:txBody>
      </p:sp>
      <p:pic>
        <p:nvPicPr>
          <p:cNvPr id="3074" name="Рисунок 1">
            <a:extLst>
              <a:ext uri="{FF2B5EF4-FFF2-40B4-BE49-F238E27FC236}">
                <a16:creationId xmlns:a16="http://schemas.microsoft.com/office/drawing/2014/main" id="{6458EC0E-7E62-1A1E-B831-3B8DB39D2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270" y="531398"/>
            <a:ext cx="7348144" cy="48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3075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7F8704-87D2-B7FA-0EF4-F70BF480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8</a:t>
            </a:fld>
            <a:endParaRPr lang="ru-RU"/>
          </a:p>
        </p:txBody>
      </p:sp>
      <p:pic>
        <p:nvPicPr>
          <p:cNvPr id="4098" name="Рисунок 1">
            <a:extLst>
              <a:ext uri="{FF2B5EF4-FFF2-40B4-BE49-F238E27FC236}">
                <a16:creationId xmlns:a16="http://schemas.microsoft.com/office/drawing/2014/main" id="{22DD0C1F-05BC-DFA2-399C-8B720A59C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533" y="422393"/>
            <a:ext cx="6556382" cy="4922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6942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79E203-D2FC-1D5A-89BE-7CC3339A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9</a:t>
            </a:fld>
            <a:endParaRPr lang="ru-RU"/>
          </a:p>
        </p:txBody>
      </p:sp>
      <p:pic>
        <p:nvPicPr>
          <p:cNvPr id="5122" name="Рисунок 1">
            <a:extLst>
              <a:ext uri="{FF2B5EF4-FFF2-40B4-BE49-F238E27FC236}">
                <a16:creationId xmlns:a16="http://schemas.microsoft.com/office/drawing/2014/main" id="{F6AB0587-6AF5-B2EE-1616-64BF0C806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"/>
          <a:stretch>
            <a:fillRect/>
          </a:stretch>
        </p:blipFill>
        <p:spPr bwMode="auto">
          <a:xfrm>
            <a:off x="1769163" y="410115"/>
            <a:ext cx="7176874" cy="548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110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799</TotalTime>
  <Words>107</Words>
  <Application>Microsoft Office PowerPoint</Application>
  <PresentationFormat>Широкоэкранный</PresentationFormat>
  <Paragraphs>21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Ион</vt:lpstr>
      <vt:lpstr>Лабораторная работа №4</vt:lpstr>
      <vt:lpstr>&gt; Титульная страница &gt; Структура &gt; Представление выступающего &gt; Прагматика &gt; Цель выполнения лаб. работы &gt; Задача выполнения лаб. работы &gt; Результат выполнения лаб.  работы</vt:lpstr>
      <vt:lpstr>Выполнил:  Юсупов Шухратджон Фирдавсович Факультет: Физико-математических и естественных наук Направление: Прикладная информатика (09.03.03) Группа: НПИбд-02-20 Ст. Номер: 1032205329 Почта Outlook: 1032205329@rudn.ru </vt:lpstr>
      <vt:lpstr>Цель: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работа№1</dc:title>
  <dc:creator>Пользователь</dc:creator>
  <cp:lastModifiedBy>Шухрат Юсупов</cp:lastModifiedBy>
  <cp:revision>28</cp:revision>
  <dcterms:created xsi:type="dcterms:W3CDTF">2021-05-01T11:05:04Z</dcterms:created>
  <dcterms:modified xsi:type="dcterms:W3CDTF">2022-10-19T14:26:45Z</dcterms:modified>
</cp:coreProperties>
</file>